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1">
                <a:solidFill>
                  <a:srgbClr val="BD87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02405"/>
            <a:ext cx="135890" cy="344170"/>
          </a:xfrm>
          <a:custGeom>
            <a:avLst/>
            <a:gdLst/>
            <a:ahLst/>
            <a:cxnLst/>
            <a:rect l="l" t="t" r="r" b="b"/>
            <a:pathLst>
              <a:path w="135890" h="344170">
                <a:moveTo>
                  <a:pt x="135730" y="0"/>
                </a:moveTo>
                <a:lnTo>
                  <a:pt x="0" y="0"/>
                </a:lnTo>
                <a:lnTo>
                  <a:pt x="0" y="344091"/>
                </a:lnTo>
                <a:lnTo>
                  <a:pt x="135730" y="344091"/>
                </a:lnTo>
                <a:lnTo>
                  <a:pt x="135730" y="0"/>
                </a:lnTo>
                <a:close/>
              </a:path>
            </a:pathLst>
          </a:custGeom>
          <a:solidFill>
            <a:srgbClr val="2236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5375" y="1060408"/>
            <a:ext cx="3885072" cy="33710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8723" y="2307723"/>
            <a:ext cx="81926" cy="8192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6200" y="3559912"/>
            <a:ext cx="81926" cy="8192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8688" y="4377659"/>
            <a:ext cx="81925" cy="8192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44213" y="1082319"/>
            <a:ext cx="81926" cy="8192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1262" y="2307724"/>
            <a:ext cx="81926" cy="8192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9761" y="3566685"/>
            <a:ext cx="81926" cy="8192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92732" y="4377659"/>
            <a:ext cx="81926" cy="8192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9761" y="1089093"/>
            <a:ext cx="81926" cy="8192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3551858" y="1395113"/>
            <a:ext cx="2053589" cy="2053589"/>
          </a:xfrm>
          <a:custGeom>
            <a:avLst/>
            <a:gdLst/>
            <a:ahLst/>
            <a:cxnLst/>
            <a:rect l="l" t="t" r="r" b="b"/>
            <a:pathLst>
              <a:path w="2053589" h="2053589">
                <a:moveTo>
                  <a:pt x="1049273" y="0"/>
                </a:moveTo>
                <a:lnTo>
                  <a:pt x="1004219" y="0"/>
                </a:lnTo>
                <a:lnTo>
                  <a:pt x="959200" y="1964"/>
                </a:lnTo>
                <a:lnTo>
                  <a:pt x="914286" y="5893"/>
                </a:lnTo>
                <a:lnTo>
                  <a:pt x="869546" y="11786"/>
                </a:lnTo>
                <a:lnTo>
                  <a:pt x="825050" y="19644"/>
                </a:lnTo>
                <a:lnTo>
                  <a:pt x="780869" y="29466"/>
                </a:lnTo>
                <a:lnTo>
                  <a:pt x="737070" y="41252"/>
                </a:lnTo>
                <a:lnTo>
                  <a:pt x="693725" y="55003"/>
                </a:lnTo>
                <a:lnTo>
                  <a:pt x="650903" y="70718"/>
                </a:lnTo>
                <a:lnTo>
                  <a:pt x="608674" y="88398"/>
                </a:lnTo>
                <a:lnTo>
                  <a:pt x="567108" y="108042"/>
                </a:lnTo>
                <a:lnTo>
                  <a:pt x="526274" y="129650"/>
                </a:lnTo>
                <a:lnTo>
                  <a:pt x="486241" y="153223"/>
                </a:lnTo>
                <a:lnTo>
                  <a:pt x="447081" y="178760"/>
                </a:lnTo>
                <a:lnTo>
                  <a:pt x="408862" y="206262"/>
                </a:lnTo>
                <a:lnTo>
                  <a:pt x="371655" y="235728"/>
                </a:lnTo>
                <a:lnTo>
                  <a:pt x="335528" y="267159"/>
                </a:lnTo>
                <a:lnTo>
                  <a:pt x="300552" y="300553"/>
                </a:lnTo>
                <a:lnTo>
                  <a:pt x="267158" y="335529"/>
                </a:lnTo>
                <a:lnTo>
                  <a:pt x="235727" y="371655"/>
                </a:lnTo>
                <a:lnTo>
                  <a:pt x="206261" y="408863"/>
                </a:lnTo>
                <a:lnTo>
                  <a:pt x="178760" y="447082"/>
                </a:lnTo>
                <a:lnTo>
                  <a:pt x="153223" y="486242"/>
                </a:lnTo>
                <a:lnTo>
                  <a:pt x="129650" y="526274"/>
                </a:lnTo>
                <a:lnTo>
                  <a:pt x="108041" y="567108"/>
                </a:lnTo>
                <a:lnTo>
                  <a:pt x="88397" y="608675"/>
                </a:lnTo>
                <a:lnTo>
                  <a:pt x="70718" y="650904"/>
                </a:lnTo>
                <a:lnTo>
                  <a:pt x="55003" y="693725"/>
                </a:lnTo>
                <a:lnTo>
                  <a:pt x="41252" y="737070"/>
                </a:lnTo>
                <a:lnTo>
                  <a:pt x="29465" y="780869"/>
                </a:lnTo>
                <a:lnTo>
                  <a:pt x="19643" y="825051"/>
                </a:lnTo>
                <a:lnTo>
                  <a:pt x="11786" y="869546"/>
                </a:lnTo>
                <a:lnTo>
                  <a:pt x="5893" y="914286"/>
                </a:lnTo>
                <a:lnTo>
                  <a:pt x="1964" y="959200"/>
                </a:lnTo>
                <a:lnTo>
                  <a:pt x="0" y="1004219"/>
                </a:lnTo>
                <a:lnTo>
                  <a:pt x="0" y="1049273"/>
                </a:lnTo>
                <a:lnTo>
                  <a:pt x="1964" y="1094292"/>
                </a:lnTo>
                <a:lnTo>
                  <a:pt x="5893" y="1139206"/>
                </a:lnTo>
                <a:lnTo>
                  <a:pt x="11786" y="1183946"/>
                </a:lnTo>
                <a:lnTo>
                  <a:pt x="19643" y="1228441"/>
                </a:lnTo>
                <a:lnTo>
                  <a:pt x="29465" y="1272623"/>
                </a:lnTo>
                <a:lnTo>
                  <a:pt x="41252" y="1316422"/>
                </a:lnTo>
                <a:lnTo>
                  <a:pt x="55003" y="1359767"/>
                </a:lnTo>
                <a:lnTo>
                  <a:pt x="70718" y="1402589"/>
                </a:lnTo>
                <a:lnTo>
                  <a:pt x="88397" y="1444818"/>
                </a:lnTo>
                <a:lnTo>
                  <a:pt x="108041" y="1486384"/>
                </a:lnTo>
                <a:lnTo>
                  <a:pt x="129650" y="1527218"/>
                </a:lnTo>
                <a:lnTo>
                  <a:pt x="153223" y="1567251"/>
                </a:lnTo>
                <a:lnTo>
                  <a:pt x="178760" y="1606411"/>
                </a:lnTo>
                <a:lnTo>
                  <a:pt x="206261" y="1644630"/>
                </a:lnTo>
                <a:lnTo>
                  <a:pt x="235727" y="1681837"/>
                </a:lnTo>
                <a:lnTo>
                  <a:pt x="267158" y="1717964"/>
                </a:lnTo>
                <a:lnTo>
                  <a:pt x="300552" y="1752939"/>
                </a:lnTo>
                <a:lnTo>
                  <a:pt x="335528" y="1786334"/>
                </a:lnTo>
                <a:lnTo>
                  <a:pt x="371655" y="1817765"/>
                </a:lnTo>
                <a:lnTo>
                  <a:pt x="408862" y="1847231"/>
                </a:lnTo>
                <a:lnTo>
                  <a:pt x="447081" y="1874732"/>
                </a:lnTo>
                <a:lnTo>
                  <a:pt x="486241" y="1900269"/>
                </a:lnTo>
                <a:lnTo>
                  <a:pt x="526274" y="1923842"/>
                </a:lnTo>
                <a:lnTo>
                  <a:pt x="567108" y="1945450"/>
                </a:lnTo>
                <a:lnTo>
                  <a:pt x="608674" y="1965094"/>
                </a:lnTo>
                <a:lnTo>
                  <a:pt x="650903" y="1982774"/>
                </a:lnTo>
                <a:lnTo>
                  <a:pt x="693725" y="1998489"/>
                </a:lnTo>
                <a:lnTo>
                  <a:pt x="737070" y="2012240"/>
                </a:lnTo>
                <a:lnTo>
                  <a:pt x="780869" y="2024026"/>
                </a:lnTo>
                <a:lnTo>
                  <a:pt x="825050" y="2033848"/>
                </a:lnTo>
                <a:lnTo>
                  <a:pt x="869546" y="2041706"/>
                </a:lnTo>
                <a:lnTo>
                  <a:pt x="914286" y="2047599"/>
                </a:lnTo>
                <a:lnTo>
                  <a:pt x="959200" y="2051528"/>
                </a:lnTo>
                <a:lnTo>
                  <a:pt x="1004219" y="2053492"/>
                </a:lnTo>
                <a:lnTo>
                  <a:pt x="1049273" y="2053492"/>
                </a:lnTo>
                <a:lnTo>
                  <a:pt x="1094292" y="2051528"/>
                </a:lnTo>
                <a:lnTo>
                  <a:pt x="1139206" y="2047599"/>
                </a:lnTo>
                <a:lnTo>
                  <a:pt x="1183946" y="2041706"/>
                </a:lnTo>
                <a:lnTo>
                  <a:pt x="1228441" y="2033848"/>
                </a:lnTo>
                <a:lnTo>
                  <a:pt x="1272623" y="2024026"/>
                </a:lnTo>
                <a:lnTo>
                  <a:pt x="1316422" y="2012240"/>
                </a:lnTo>
                <a:lnTo>
                  <a:pt x="1359766" y="1998489"/>
                </a:lnTo>
                <a:lnTo>
                  <a:pt x="1402588" y="1982774"/>
                </a:lnTo>
                <a:lnTo>
                  <a:pt x="1444817" y="1965094"/>
                </a:lnTo>
                <a:lnTo>
                  <a:pt x="1486384" y="1945450"/>
                </a:lnTo>
                <a:lnTo>
                  <a:pt x="1527218" y="1923842"/>
                </a:lnTo>
                <a:lnTo>
                  <a:pt x="1567250" y="1900269"/>
                </a:lnTo>
                <a:lnTo>
                  <a:pt x="1606410" y="1874732"/>
                </a:lnTo>
                <a:lnTo>
                  <a:pt x="1644629" y="1847231"/>
                </a:lnTo>
                <a:lnTo>
                  <a:pt x="1681836" y="1817765"/>
                </a:lnTo>
                <a:lnTo>
                  <a:pt x="1717963" y="1786334"/>
                </a:lnTo>
                <a:lnTo>
                  <a:pt x="1752938" y="1752939"/>
                </a:lnTo>
                <a:lnTo>
                  <a:pt x="1786333" y="1717964"/>
                </a:lnTo>
                <a:lnTo>
                  <a:pt x="1817764" y="1681837"/>
                </a:lnTo>
                <a:lnTo>
                  <a:pt x="1847230" y="1644630"/>
                </a:lnTo>
                <a:lnTo>
                  <a:pt x="1874732" y="1606411"/>
                </a:lnTo>
                <a:lnTo>
                  <a:pt x="1900269" y="1567251"/>
                </a:lnTo>
                <a:lnTo>
                  <a:pt x="1923842" y="1527218"/>
                </a:lnTo>
                <a:lnTo>
                  <a:pt x="1945450" y="1486384"/>
                </a:lnTo>
                <a:lnTo>
                  <a:pt x="1965094" y="1444818"/>
                </a:lnTo>
                <a:lnTo>
                  <a:pt x="1982774" y="1402589"/>
                </a:lnTo>
                <a:lnTo>
                  <a:pt x="1998489" y="1359767"/>
                </a:lnTo>
                <a:lnTo>
                  <a:pt x="2012240" y="1316422"/>
                </a:lnTo>
                <a:lnTo>
                  <a:pt x="2024026" y="1272623"/>
                </a:lnTo>
                <a:lnTo>
                  <a:pt x="2033848" y="1228441"/>
                </a:lnTo>
                <a:lnTo>
                  <a:pt x="2041706" y="1183946"/>
                </a:lnTo>
                <a:lnTo>
                  <a:pt x="2047599" y="1139206"/>
                </a:lnTo>
                <a:lnTo>
                  <a:pt x="2051528" y="1094292"/>
                </a:lnTo>
                <a:lnTo>
                  <a:pt x="2053492" y="1049273"/>
                </a:lnTo>
                <a:lnTo>
                  <a:pt x="2053492" y="1004219"/>
                </a:lnTo>
                <a:lnTo>
                  <a:pt x="2051528" y="959200"/>
                </a:lnTo>
                <a:lnTo>
                  <a:pt x="2047599" y="914286"/>
                </a:lnTo>
                <a:lnTo>
                  <a:pt x="2041706" y="869546"/>
                </a:lnTo>
                <a:lnTo>
                  <a:pt x="2033848" y="825051"/>
                </a:lnTo>
                <a:lnTo>
                  <a:pt x="2024026" y="780869"/>
                </a:lnTo>
                <a:lnTo>
                  <a:pt x="2012240" y="737070"/>
                </a:lnTo>
                <a:lnTo>
                  <a:pt x="1998489" y="693725"/>
                </a:lnTo>
                <a:lnTo>
                  <a:pt x="1982774" y="650904"/>
                </a:lnTo>
                <a:lnTo>
                  <a:pt x="1965094" y="608675"/>
                </a:lnTo>
                <a:lnTo>
                  <a:pt x="1945450" y="567108"/>
                </a:lnTo>
                <a:lnTo>
                  <a:pt x="1923842" y="526274"/>
                </a:lnTo>
                <a:lnTo>
                  <a:pt x="1900269" y="486242"/>
                </a:lnTo>
                <a:lnTo>
                  <a:pt x="1874732" y="447082"/>
                </a:lnTo>
                <a:lnTo>
                  <a:pt x="1847230" y="408863"/>
                </a:lnTo>
                <a:lnTo>
                  <a:pt x="1817764" y="371655"/>
                </a:lnTo>
                <a:lnTo>
                  <a:pt x="1786333" y="335529"/>
                </a:lnTo>
                <a:lnTo>
                  <a:pt x="1752938" y="300553"/>
                </a:lnTo>
                <a:lnTo>
                  <a:pt x="1717963" y="267159"/>
                </a:lnTo>
                <a:lnTo>
                  <a:pt x="1681836" y="235728"/>
                </a:lnTo>
                <a:lnTo>
                  <a:pt x="1644629" y="206262"/>
                </a:lnTo>
                <a:lnTo>
                  <a:pt x="1606410" y="178760"/>
                </a:lnTo>
                <a:lnTo>
                  <a:pt x="1567250" y="153223"/>
                </a:lnTo>
                <a:lnTo>
                  <a:pt x="1527218" y="129650"/>
                </a:lnTo>
                <a:lnTo>
                  <a:pt x="1486384" y="108042"/>
                </a:lnTo>
                <a:lnTo>
                  <a:pt x="1444817" y="88398"/>
                </a:lnTo>
                <a:lnTo>
                  <a:pt x="1402588" y="70718"/>
                </a:lnTo>
                <a:lnTo>
                  <a:pt x="1359766" y="55003"/>
                </a:lnTo>
                <a:lnTo>
                  <a:pt x="1316422" y="41252"/>
                </a:lnTo>
                <a:lnTo>
                  <a:pt x="1272623" y="29466"/>
                </a:lnTo>
                <a:lnTo>
                  <a:pt x="1228441" y="19644"/>
                </a:lnTo>
                <a:lnTo>
                  <a:pt x="1183946" y="11786"/>
                </a:lnTo>
                <a:lnTo>
                  <a:pt x="1139206" y="5893"/>
                </a:lnTo>
                <a:lnTo>
                  <a:pt x="1094292" y="1964"/>
                </a:lnTo>
                <a:lnTo>
                  <a:pt x="1049273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551858" y="1395113"/>
            <a:ext cx="2053589" cy="2053589"/>
          </a:xfrm>
          <a:custGeom>
            <a:avLst/>
            <a:gdLst/>
            <a:ahLst/>
            <a:cxnLst/>
            <a:rect l="l" t="t" r="r" b="b"/>
            <a:pathLst>
              <a:path w="2053589" h="2053589">
                <a:moveTo>
                  <a:pt x="1752939" y="300553"/>
                </a:moveTo>
                <a:lnTo>
                  <a:pt x="1786334" y="335529"/>
                </a:lnTo>
                <a:lnTo>
                  <a:pt x="1817765" y="371655"/>
                </a:lnTo>
                <a:lnTo>
                  <a:pt x="1847231" y="408863"/>
                </a:lnTo>
                <a:lnTo>
                  <a:pt x="1874732" y="447081"/>
                </a:lnTo>
                <a:lnTo>
                  <a:pt x="1900269" y="486242"/>
                </a:lnTo>
                <a:lnTo>
                  <a:pt x="1923842" y="526274"/>
                </a:lnTo>
                <a:lnTo>
                  <a:pt x="1945450" y="567108"/>
                </a:lnTo>
                <a:lnTo>
                  <a:pt x="1965094" y="608674"/>
                </a:lnTo>
                <a:lnTo>
                  <a:pt x="1982774" y="650903"/>
                </a:lnTo>
                <a:lnTo>
                  <a:pt x="1998489" y="693725"/>
                </a:lnTo>
                <a:lnTo>
                  <a:pt x="2012240" y="737070"/>
                </a:lnTo>
                <a:lnTo>
                  <a:pt x="2024026" y="780869"/>
                </a:lnTo>
                <a:lnTo>
                  <a:pt x="2033848" y="825050"/>
                </a:lnTo>
                <a:lnTo>
                  <a:pt x="2041706" y="869546"/>
                </a:lnTo>
                <a:lnTo>
                  <a:pt x="2047599" y="914286"/>
                </a:lnTo>
                <a:lnTo>
                  <a:pt x="2051528" y="959200"/>
                </a:lnTo>
                <a:lnTo>
                  <a:pt x="2053492" y="1004219"/>
                </a:lnTo>
                <a:lnTo>
                  <a:pt x="2053492" y="1049273"/>
                </a:lnTo>
                <a:lnTo>
                  <a:pt x="2051528" y="1094292"/>
                </a:lnTo>
                <a:lnTo>
                  <a:pt x="2047599" y="1139206"/>
                </a:lnTo>
                <a:lnTo>
                  <a:pt x="2041706" y="1183946"/>
                </a:lnTo>
                <a:lnTo>
                  <a:pt x="2033848" y="1228441"/>
                </a:lnTo>
                <a:lnTo>
                  <a:pt x="2024026" y="1272623"/>
                </a:lnTo>
                <a:lnTo>
                  <a:pt x="2012240" y="1316422"/>
                </a:lnTo>
                <a:lnTo>
                  <a:pt x="1998489" y="1359767"/>
                </a:lnTo>
                <a:lnTo>
                  <a:pt x="1982774" y="1402589"/>
                </a:lnTo>
                <a:lnTo>
                  <a:pt x="1965094" y="1444818"/>
                </a:lnTo>
                <a:lnTo>
                  <a:pt x="1945450" y="1486384"/>
                </a:lnTo>
                <a:lnTo>
                  <a:pt x="1923842" y="1527218"/>
                </a:lnTo>
                <a:lnTo>
                  <a:pt x="1900269" y="1567251"/>
                </a:lnTo>
                <a:lnTo>
                  <a:pt x="1874732" y="1606411"/>
                </a:lnTo>
                <a:lnTo>
                  <a:pt x="1847231" y="1644630"/>
                </a:lnTo>
                <a:lnTo>
                  <a:pt x="1817765" y="1681837"/>
                </a:lnTo>
                <a:lnTo>
                  <a:pt x="1786334" y="1717964"/>
                </a:lnTo>
                <a:lnTo>
                  <a:pt x="1752939" y="1752939"/>
                </a:lnTo>
                <a:lnTo>
                  <a:pt x="1717964" y="1786334"/>
                </a:lnTo>
                <a:lnTo>
                  <a:pt x="1681837" y="1817765"/>
                </a:lnTo>
                <a:lnTo>
                  <a:pt x="1644630" y="1847231"/>
                </a:lnTo>
                <a:lnTo>
                  <a:pt x="1606411" y="1874732"/>
                </a:lnTo>
                <a:lnTo>
                  <a:pt x="1567251" y="1900269"/>
                </a:lnTo>
                <a:lnTo>
                  <a:pt x="1527218" y="1923842"/>
                </a:lnTo>
                <a:lnTo>
                  <a:pt x="1486384" y="1945450"/>
                </a:lnTo>
                <a:lnTo>
                  <a:pt x="1444818" y="1965094"/>
                </a:lnTo>
                <a:lnTo>
                  <a:pt x="1402589" y="1982774"/>
                </a:lnTo>
                <a:lnTo>
                  <a:pt x="1359767" y="1998489"/>
                </a:lnTo>
                <a:lnTo>
                  <a:pt x="1316422" y="2012240"/>
                </a:lnTo>
                <a:lnTo>
                  <a:pt x="1272623" y="2024026"/>
                </a:lnTo>
                <a:lnTo>
                  <a:pt x="1228441" y="2033848"/>
                </a:lnTo>
                <a:lnTo>
                  <a:pt x="1183946" y="2041706"/>
                </a:lnTo>
                <a:lnTo>
                  <a:pt x="1139206" y="2047599"/>
                </a:lnTo>
                <a:lnTo>
                  <a:pt x="1094292" y="2051528"/>
                </a:lnTo>
                <a:lnTo>
                  <a:pt x="1049273" y="2053492"/>
                </a:lnTo>
                <a:lnTo>
                  <a:pt x="1004219" y="2053492"/>
                </a:lnTo>
                <a:lnTo>
                  <a:pt x="959200" y="2051528"/>
                </a:lnTo>
                <a:lnTo>
                  <a:pt x="914286" y="2047599"/>
                </a:lnTo>
                <a:lnTo>
                  <a:pt x="869546" y="2041706"/>
                </a:lnTo>
                <a:lnTo>
                  <a:pt x="825050" y="2033848"/>
                </a:lnTo>
                <a:lnTo>
                  <a:pt x="780869" y="2024026"/>
                </a:lnTo>
                <a:lnTo>
                  <a:pt x="737070" y="2012240"/>
                </a:lnTo>
                <a:lnTo>
                  <a:pt x="693725" y="1998489"/>
                </a:lnTo>
                <a:lnTo>
                  <a:pt x="650903" y="1982774"/>
                </a:lnTo>
                <a:lnTo>
                  <a:pt x="608674" y="1965094"/>
                </a:lnTo>
                <a:lnTo>
                  <a:pt x="567108" y="1945450"/>
                </a:lnTo>
                <a:lnTo>
                  <a:pt x="526274" y="1923842"/>
                </a:lnTo>
                <a:lnTo>
                  <a:pt x="486242" y="1900269"/>
                </a:lnTo>
                <a:lnTo>
                  <a:pt x="447081" y="1874732"/>
                </a:lnTo>
                <a:lnTo>
                  <a:pt x="408863" y="1847231"/>
                </a:lnTo>
                <a:lnTo>
                  <a:pt x="371655" y="1817765"/>
                </a:lnTo>
                <a:lnTo>
                  <a:pt x="335529" y="1786334"/>
                </a:lnTo>
                <a:lnTo>
                  <a:pt x="300553" y="1752939"/>
                </a:lnTo>
                <a:lnTo>
                  <a:pt x="267158" y="1717964"/>
                </a:lnTo>
                <a:lnTo>
                  <a:pt x="235728" y="1681837"/>
                </a:lnTo>
                <a:lnTo>
                  <a:pt x="206262" y="1644630"/>
                </a:lnTo>
                <a:lnTo>
                  <a:pt x="178760" y="1606411"/>
                </a:lnTo>
                <a:lnTo>
                  <a:pt x="153223" y="1567251"/>
                </a:lnTo>
                <a:lnTo>
                  <a:pt x="129650" y="1527218"/>
                </a:lnTo>
                <a:lnTo>
                  <a:pt x="108042" y="1486384"/>
                </a:lnTo>
                <a:lnTo>
                  <a:pt x="88398" y="1444818"/>
                </a:lnTo>
                <a:lnTo>
                  <a:pt x="70718" y="1402589"/>
                </a:lnTo>
                <a:lnTo>
                  <a:pt x="55003" y="1359767"/>
                </a:lnTo>
                <a:lnTo>
                  <a:pt x="41252" y="1316422"/>
                </a:lnTo>
                <a:lnTo>
                  <a:pt x="29466" y="1272623"/>
                </a:lnTo>
                <a:lnTo>
                  <a:pt x="19644" y="1228441"/>
                </a:lnTo>
                <a:lnTo>
                  <a:pt x="11786" y="1183946"/>
                </a:lnTo>
                <a:lnTo>
                  <a:pt x="5893" y="1139206"/>
                </a:lnTo>
                <a:lnTo>
                  <a:pt x="1964" y="1094292"/>
                </a:lnTo>
                <a:lnTo>
                  <a:pt x="0" y="1049273"/>
                </a:lnTo>
                <a:lnTo>
                  <a:pt x="0" y="1004219"/>
                </a:lnTo>
                <a:lnTo>
                  <a:pt x="1964" y="959200"/>
                </a:lnTo>
                <a:lnTo>
                  <a:pt x="5893" y="914286"/>
                </a:lnTo>
                <a:lnTo>
                  <a:pt x="11786" y="869546"/>
                </a:lnTo>
                <a:lnTo>
                  <a:pt x="19644" y="825050"/>
                </a:lnTo>
                <a:lnTo>
                  <a:pt x="29466" y="780869"/>
                </a:lnTo>
                <a:lnTo>
                  <a:pt x="41252" y="737070"/>
                </a:lnTo>
                <a:lnTo>
                  <a:pt x="55003" y="693725"/>
                </a:lnTo>
                <a:lnTo>
                  <a:pt x="70718" y="650903"/>
                </a:lnTo>
                <a:lnTo>
                  <a:pt x="88398" y="608674"/>
                </a:lnTo>
                <a:lnTo>
                  <a:pt x="108042" y="567108"/>
                </a:lnTo>
                <a:lnTo>
                  <a:pt x="129650" y="526274"/>
                </a:lnTo>
                <a:lnTo>
                  <a:pt x="153223" y="486242"/>
                </a:lnTo>
                <a:lnTo>
                  <a:pt x="178760" y="447081"/>
                </a:lnTo>
                <a:lnTo>
                  <a:pt x="206262" y="408863"/>
                </a:lnTo>
                <a:lnTo>
                  <a:pt x="235728" y="371655"/>
                </a:lnTo>
                <a:lnTo>
                  <a:pt x="267158" y="335529"/>
                </a:lnTo>
                <a:lnTo>
                  <a:pt x="300553" y="300553"/>
                </a:lnTo>
                <a:lnTo>
                  <a:pt x="335529" y="267158"/>
                </a:lnTo>
                <a:lnTo>
                  <a:pt x="371655" y="235728"/>
                </a:lnTo>
                <a:lnTo>
                  <a:pt x="408863" y="206262"/>
                </a:lnTo>
                <a:lnTo>
                  <a:pt x="447081" y="178760"/>
                </a:lnTo>
                <a:lnTo>
                  <a:pt x="486242" y="153223"/>
                </a:lnTo>
                <a:lnTo>
                  <a:pt x="526274" y="129650"/>
                </a:lnTo>
                <a:lnTo>
                  <a:pt x="567108" y="108042"/>
                </a:lnTo>
                <a:lnTo>
                  <a:pt x="608674" y="88398"/>
                </a:lnTo>
                <a:lnTo>
                  <a:pt x="650903" y="70718"/>
                </a:lnTo>
                <a:lnTo>
                  <a:pt x="693725" y="55003"/>
                </a:lnTo>
                <a:lnTo>
                  <a:pt x="737070" y="41252"/>
                </a:lnTo>
                <a:lnTo>
                  <a:pt x="780869" y="29466"/>
                </a:lnTo>
                <a:lnTo>
                  <a:pt x="825050" y="19644"/>
                </a:lnTo>
                <a:lnTo>
                  <a:pt x="869546" y="11786"/>
                </a:lnTo>
                <a:lnTo>
                  <a:pt x="914286" y="5893"/>
                </a:lnTo>
                <a:lnTo>
                  <a:pt x="959200" y="1964"/>
                </a:lnTo>
                <a:lnTo>
                  <a:pt x="1004219" y="0"/>
                </a:lnTo>
                <a:lnTo>
                  <a:pt x="1049273" y="0"/>
                </a:lnTo>
                <a:lnTo>
                  <a:pt x="1094292" y="1964"/>
                </a:lnTo>
                <a:lnTo>
                  <a:pt x="1139206" y="5893"/>
                </a:lnTo>
                <a:lnTo>
                  <a:pt x="1183946" y="11786"/>
                </a:lnTo>
                <a:lnTo>
                  <a:pt x="1228441" y="19644"/>
                </a:lnTo>
                <a:lnTo>
                  <a:pt x="1272623" y="29466"/>
                </a:lnTo>
                <a:lnTo>
                  <a:pt x="1316422" y="41252"/>
                </a:lnTo>
                <a:lnTo>
                  <a:pt x="1359767" y="55003"/>
                </a:lnTo>
                <a:lnTo>
                  <a:pt x="1402589" y="70718"/>
                </a:lnTo>
                <a:lnTo>
                  <a:pt x="1444818" y="88398"/>
                </a:lnTo>
                <a:lnTo>
                  <a:pt x="1486384" y="108042"/>
                </a:lnTo>
                <a:lnTo>
                  <a:pt x="1527218" y="129650"/>
                </a:lnTo>
                <a:lnTo>
                  <a:pt x="1567251" y="153223"/>
                </a:lnTo>
                <a:lnTo>
                  <a:pt x="1606411" y="178760"/>
                </a:lnTo>
                <a:lnTo>
                  <a:pt x="1644630" y="206262"/>
                </a:lnTo>
                <a:lnTo>
                  <a:pt x="1681837" y="235728"/>
                </a:lnTo>
                <a:lnTo>
                  <a:pt x="1717964" y="267158"/>
                </a:lnTo>
                <a:lnTo>
                  <a:pt x="1752939" y="300553"/>
                </a:lnTo>
                <a:close/>
              </a:path>
            </a:pathLst>
          </a:custGeom>
          <a:ln w="2540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606231" y="1449486"/>
            <a:ext cx="1945005" cy="1945005"/>
          </a:xfrm>
          <a:custGeom>
            <a:avLst/>
            <a:gdLst/>
            <a:ahLst/>
            <a:cxnLst/>
            <a:rect l="l" t="t" r="r" b="b"/>
            <a:pathLst>
              <a:path w="1945004" h="1945004">
                <a:moveTo>
                  <a:pt x="995001" y="0"/>
                </a:moveTo>
                <a:lnTo>
                  <a:pt x="949746" y="0"/>
                </a:lnTo>
                <a:lnTo>
                  <a:pt x="904531" y="2092"/>
                </a:lnTo>
                <a:lnTo>
                  <a:pt x="859434" y="6278"/>
                </a:lnTo>
                <a:lnTo>
                  <a:pt x="814534" y="12556"/>
                </a:lnTo>
                <a:lnTo>
                  <a:pt x="769909" y="20927"/>
                </a:lnTo>
                <a:lnTo>
                  <a:pt x="725640" y="31391"/>
                </a:lnTo>
                <a:lnTo>
                  <a:pt x="681803" y="43948"/>
                </a:lnTo>
                <a:lnTo>
                  <a:pt x="638479" y="58597"/>
                </a:lnTo>
                <a:lnTo>
                  <a:pt x="595746" y="75339"/>
                </a:lnTo>
                <a:lnTo>
                  <a:pt x="553683" y="94174"/>
                </a:lnTo>
                <a:lnTo>
                  <a:pt x="512369" y="115102"/>
                </a:lnTo>
                <a:lnTo>
                  <a:pt x="471882" y="138122"/>
                </a:lnTo>
                <a:lnTo>
                  <a:pt x="432301" y="163236"/>
                </a:lnTo>
                <a:lnTo>
                  <a:pt x="393705" y="190442"/>
                </a:lnTo>
                <a:lnTo>
                  <a:pt x="356173" y="219740"/>
                </a:lnTo>
                <a:lnTo>
                  <a:pt x="319784" y="251132"/>
                </a:lnTo>
                <a:lnTo>
                  <a:pt x="284616" y="284616"/>
                </a:lnTo>
                <a:lnTo>
                  <a:pt x="251132" y="319784"/>
                </a:lnTo>
                <a:lnTo>
                  <a:pt x="219740" y="356173"/>
                </a:lnTo>
                <a:lnTo>
                  <a:pt x="190442" y="393705"/>
                </a:lnTo>
                <a:lnTo>
                  <a:pt x="163236" y="432300"/>
                </a:lnTo>
                <a:lnTo>
                  <a:pt x="138122" y="471881"/>
                </a:lnTo>
                <a:lnTo>
                  <a:pt x="115102" y="512368"/>
                </a:lnTo>
                <a:lnTo>
                  <a:pt x="94174" y="553683"/>
                </a:lnTo>
                <a:lnTo>
                  <a:pt x="75339" y="595746"/>
                </a:lnTo>
                <a:lnTo>
                  <a:pt x="58597" y="638479"/>
                </a:lnTo>
                <a:lnTo>
                  <a:pt x="43948" y="681802"/>
                </a:lnTo>
                <a:lnTo>
                  <a:pt x="31391" y="725639"/>
                </a:lnTo>
                <a:lnTo>
                  <a:pt x="20927" y="769908"/>
                </a:lnTo>
                <a:lnTo>
                  <a:pt x="12556" y="814533"/>
                </a:lnTo>
                <a:lnTo>
                  <a:pt x="6278" y="859433"/>
                </a:lnTo>
                <a:lnTo>
                  <a:pt x="2092" y="904530"/>
                </a:lnTo>
                <a:lnTo>
                  <a:pt x="0" y="949745"/>
                </a:lnTo>
                <a:lnTo>
                  <a:pt x="0" y="995000"/>
                </a:lnTo>
                <a:lnTo>
                  <a:pt x="2092" y="1040215"/>
                </a:lnTo>
                <a:lnTo>
                  <a:pt x="6278" y="1085312"/>
                </a:lnTo>
                <a:lnTo>
                  <a:pt x="12556" y="1130212"/>
                </a:lnTo>
                <a:lnTo>
                  <a:pt x="20927" y="1174836"/>
                </a:lnTo>
                <a:lnTo>
                  <a:pt x="31391" y="1219106"/>
                </a:lnTo>
                <a:lnTo>
                  <a:pt x="43948" y="1262942"/>
                </a:lnTo>
                <a:lnTo>
                  <a:pt x="58597" y="1306266"/>
                </a:lnTo>
                <a:lnTo>
                  <a:pt x="75339" y="1348999"/>
                </a:lnTo>
                <a:lnTo>
                  <a:pt x="94174" y="1391062"/>
                </a:lnTo>
                <a:lnTo>
                  <a:pt x="115102" y="1432377"/>
                </a:lnTo>
                <a:lnTo>
                  <a:pt x="138122" y="1472864"/>
                </a:lnTo>
                <a:lnTo>
                  <a:pt x="163236" y="1512445"/>
                </a:lnTo>
                <a:lnTo>
                  <a:pt x="190442" y="1551040"/>
                </a:lnTo>
                <a:lnTo>
                  <a:pt x="219740" y="1588572"/>
                </a:lnTo>
                <a:lnTo>
                  <a:pt x="251132" y="1624962"/>
                </a:lnTo>
                <a:lnTo>
                  <a:pt x="284616" y="1660129"/>
                </a:lnTo>
                <a:lnTo>
                  <a:pt x="319784" y="1693614"/>
                </a:lnTo>
                <a:lnTo>
                  <a:pt x="356173" y="1725005"/>
                </a:lnTo>
                <a:lnTo>
                  <a:pt x="393705" y="1754304"/>
                </a:lnTo>
                <a:lnTo>
                  <a:pt x="432301" y="1781510"/>
                </a:lnTo>
                <a:lnTo>
                  <a:pt x="471882" y="1806623"/>
                </a:lnTo>
                <a:lnTo>
                  <a:pt x="512369" y="1829644"/>
                </a:lnTo>
                <a:lnTo>
                  <a:pt x="553683" y="1850571"/>
                </a:lnTo>
                <a:lnTo>
                  <a:pt x="595746" y="1869406"/>
                </a:lnTo>
                <a:lnTo>
                  <a:pt x="638479" y="1886149"/>
                </a:lnTo>
                <a:lnTo>
                  <a:pt x="681803" y="1900798"/>
                </a:lnTo>
                <a:lnTo>
                  <a:pt x="725640" y="1913355"/>
                </a:lnTo>
                <a:lnTo>
                  <a:pt x="769909" y="1923818"/>
                </a:lnTo>
                <a:lnTo>
                  <a:pt x="814534" y="1932189"/>
                </a:lnTo>
                <a:lnTo>
                  <a:pt x="859434" y="1938468"/>
                </a:lnTo>
                <a:lnTo>
                  <a:pt x="904531" y="1942653"/>
                </a:lnTo>
                <a:lnTo>
                  <a:pt x="949746" y="1944746"/>
                </a:lnTo>
                <a:lnTo>
                  <a:pt x="995001" y="1944746"/>
                </a:lnTo>
                <a:lnTo>
                  <a:pt x="1040216" y="1942653"/>
                </a:lnTo>
                <a:lnTo>
                  <a:pt x="1085313" y="1938468"/>
                </a:lnTo>
                <a:lnTo>
                  <a:pt x="1130213" y="1932189"/>
                </a:lnTo>
                <a:lnTo>
                  <a:pt x="1174838" y="1923818"/>
                </a:lnTo>
                <a:lnTo>
                  <a:pt x="1219107" y="1913355"/>
                </a:lnTo>
                <a:lnTo>
                  <a:pt x="1262944" y="1900798"/>
                </a:lnTo>
                <a:lnTo>
                  <a:pt x="1306268" y="1886149"/>
                </a:lnTo>
                <a:lnTo>
                  <a:pt x="1349001" y="1869406"/>
                </a:lnTo>
                <a:lnTo>
                  <a:pt x="1391064" y="1850571"/>
                </a:lnTo>
                <a:lnTo>
                  <a:pt x="1432378" y="1829644"/>
                </a:lnTo>
                <a:lnTo>
                  <a:pt x="1472865" y="1806623"/>
                </a:lnTo>
                <a:lnTo>
                  <a:pt x="1512446" y="1781510"/>
                </a:lnTo>
                <a:lnTo>
                  <a:pt x="1551042" y="1754304"/>
                </a:lnTo>
                <a:lnTo>
                  <a:pt x="1588574" y="1725005"/>
                </a:lnTo>
                <a:lnTo>
                  <a:pt x="1624963" y="1693614"/>
                </a:lnTo>
                <a:lnTo>
                  <a:pt x="1660131" y="1660129"/>
                </a:lnTo>
                <a:lnTo>
                  <a:pt x="1693615" y="1624962"/>
                </a:lnTo>
                <a:lnTo>
                  <a:pt x="1725006" y="1588572"/>
                </a:lnTo>
                <a:lnTo>
                  <a:pt x="1754305" y="1551040"/>
                </a:lnTo>
                <a:lnTo>
                  <a:pt x="1781511" y="1512445"/>
                </a:lnTo>
                <a:lnTo>
                  <a:pt x="1806624" y="1472864"/>
                </a:lnTo>
                <a:lnTo>
                  <a:pt x="1829644" y="1432377"/>
                </a:lnTo>
                <a:lnTo>
                  <a:pt x="1850572" y="1391062"/>
                </a:lnTo>
                <a:lnTo>
                  <a:pt x="1869407" y="1348999"/>
                </a:lnTo>
                <a:lnTo>
                  <a:pt x="1886149" y="1306266"/>
                </a:lnTo>
                <a:lnTo>
                  <a:pt x="1900798" y="1262942"/>
                </a:lnTo>
                <a:lnTo>
                  <a:pt x="1913355" y="1219106"/>
                </a:lnTo>
                <a:lnTo>
                  <a:pt x="1923819" y="1174836"/>
                </a:lnTo>
                <a:lnTo>
                  <a:pt x="1932190" y="1130212"/>
                </a:lnTo>
                <a:lnTo>
                  <a:pt x="1938468" y="1085312"/>
                </a:lnTo>
                <a:lnTo>
                  <a:pt x="1942654" y="1040215"/>
                </a:lnTo>
                <a:lnTo>
                  <a:pt x="1944746" y="995000"/>
                </a:lnTo>
                <a:lnTo>
                  <a:pt x="1944746" y="949745"/>
                </a:lnTo>
                <a:lnTo>
                  <a:pt x="1942654" y="904530"/>
                </a:lnTo>
                <a:lnTo>
                  <a:pt x="1938468" y="859433"/>
                </a:lnTo>
                <a:lnTo>
                  <a:pt x="1932190" y="814533"/>
                </a:lnTo>
                <a:lnTo>
                  <a:pt x="1923819" y="769908"/>
                </a:lnTo>
                <a:lnTo>
                  <a:pt x="1913355" y="725639"/>
                </a:lnTo>
                <a:lnTo>
                  <a:pt x="1900798" y="681802"/>
                </a:lnTo>
                <a:lnTo>
                  <a:pt x="1886149" y="638479"/>
                </a:lnTo>
                <a:lnTo>
                  <a:pt x="1869407" y="595746"/>
                </a:lnTo>
                <a:lnTo>
                  <a:pt x="1850572" y="553683"/>
                </a:lnTo>
                <a:lnTo>
                  <a:pt x="1829644" y="512368"/>
                </a:lnTo>
                <a:lnTo>
                  <a:pt x="1806624" y="471881"/>
                </a:lnTo>
                <a:lnTo>
                  <a:pt x="1781511" y="432300"/>
                </a:lnTo>
                <a:lnTo>
                  <a:pt x="1754305" y="393705"/>
                </a:lnTo>
                <a:lnTo>
                  <a:pt x="1725006" y="356173"/>
                </a:lnTo>
                <a:lnTo>
                  <a:pt x="1693615" y="319784"/>
                </a:lnTo>
                <a:lnTo>
                  <a:pt x="1660131" y="284616"/>
                </a:lnTo>
                <a:lnTo>
                  <a:pt x="1624963" y="251132"/>
                </a:lnTo>
                <a:lnTo>
                  <a:pt x="1588574" y="219740"/>
                </a:lnTo>
                <a:lnTo>
                  <a:pt x="1551042" y="190442"/>
                </a:lnTo>
                <a:lnTo>
                  <a:pt x="1512446" y="163236"/>
                </a:lnTo>
                <a:lnTo>
                  <a:pt x="1472865" y="138122"/>
                </a:lnTo>
                <a:lnTo>
                  <a:pt x="1432378" y="115102"/>
                </a:lnTo>
                <a:lnTo>
                  <a:pt x="1391064" y="94174"/>
                </a:lnTo>
                <a:lnTo>
                  <a:pt x="1349001" y="75339"/>
                </a:lnTo>
                <a:lnTo>
                  <a:pt x="1306268" y="58597"/>
                </a:lnTo>
                <a:lnTo>
                  <a:pt x="1262944" y="43948"/>
                </a:lnTo>
                <a:lnTo>
                  <a:pt x="1219107" y="31391"/>
                </a:lnTo>
                <a:lnTo>
                  <a:pt x="1174838" y="20927"/>
                </a:lnTo>
                <a:lnTo>
                  <a:pt x="1130213" y="12556"/>
                </a:lnTo>
                <a:lnTo>
                  <a:pt x="1085313" y="6278"/>
                </a:lnTo>
                <a:lnTo>
                  <a:pt x="1040216" y="2092"/>
                </a:lnTo>
                <a:lnTo>
                  <a:pt x="995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1">
                <a:solidFill>
                  <a:srgbClr val="BD87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1">
                <a:solidFill>
                  <a:srgbClr val="BD87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29369" y="2031404"/>
            <a:ext cx="4485261" cy="67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1">
                <a:solidFill>
                  <a:srgbClr val="BD87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170" y="916510"/>
            <a:ext cx="8963660" cy="330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3814" y="3257405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43" y="0"/>
                </a:lnTo>
              </a:path>
            </a:pathLst>
          </a:custGeom>
          <a:ln w="28575">
            <a:solidFill>
              <a:srgbClr val="2236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4254" y="2658402"/>
            <a:ext cx="1859280" cy="1108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b="1" spc="10" dirty="0">
                <a:solidFill>
                  <a:srgbClr val="223669"/>
                </a:solidFill>
                <a:latin typeface="Arial"/>
                <a:cs typeface="Arial"/>
              </a:rPr>
              <a:t>“Social</a:t>
            </a:r>
            <a:r>
              <a:rPr sz="2350" b="1" spc="-145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2350" b="1" spc="10" dirty="0">
                <a:solidFill>
                  <a:srgbClr val="223669"/>
                </a:solidFill>
                <a:latin typeface="Arial"/>
                <a:cs typeface="Arial"/>
              </a:rPr>
              <a:t>A2Z”</a:t>
            </a:r>
            <a:endParaRPr sz="2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</a:pPr>
            <a:r>
              <a:rPr sz="2350" b="1" spc="-35" dirty="0">
                <a:solidFill>
                  <a:srgbClr val="223669"/>
                </a:solidFill>
                <a:latin typeface="Arial"/>
                <a:cs typeface="Arial"/>
              </a:rPr>
              <a:t>Task</a:t>
            </a:r>
            <a:r>
              <a:rPr sz="2350" b="1" spc="-2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2350" b="1" spc="5" dirty="0">
                <a:solidFill>
                  <a:srgbClr val="223669"/>
                </a:solidFill>
                <a:latin typeface="Arial"/>
                <a:cs typeface="Arial"/>
              </a:rPr>
              <a:t>-</a:t>
            </a:r>
            <a:r>
              <a:rPr sz="2350" b="1" spc="-20" dirty="0">
                <a:solidFill>
                  <a:srgbClr val="223669"/>
                </a:solidFill>
                <a:latin typeface="Arial"/>
                <a:cs typeface="Arial"/>
              </a:rPr>
              <a:t> </a:t>
            </a:r>
            <a:r>
              <a:rPr sz="2350" b="1" spc="10" dirty="0">
                <a:solidFill>
                  <a:srgbClr val="223669"/>
                </a:solidFill>
                <a:latin typeface="Arial"/>
                <a:cs typeface="Arial"/>
              </a:rPr>
              <a:t>4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1199" y="0"/>
            <a:ext cx="5172800" cy="5018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638170"/>
            <a:ext cx="4734560" cy="4030979"/>
            <a:chOff x="0" y="638170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70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5" y="0"/>
                  </a:moveTo>
                  <a:lnTo>
                    <a:pt x="0" y="0"/>
                  </a:lnTo>
                  <a:lnTo>
                    <a:pt x="0" y="4030831"/>
                  </a:lnTo>
                  <a:lnTo>
                    <a:pt x="4734045" y="4030831"/>
                  </a:lnTo>
                  <a:lnTo>
                    <a:pt x="4734045" y="0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2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1" y="0"/>
                  </a:moveTo>
                  <a:lnTo>
                    <a:pt x="0" y="0"/>
                  </a:lnTo>
                  <a:lnTo>
                    <a:pt x="0" y="323529"/>
                  </a:lnTo>
                  <a:lnTo>
                    <a:pt x="144711" y="323529"/>
                  </a:lnTo>
                  <a:lnTo>
                    <a:pt x="144711" y="0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7710" y="825072"/>
            <a:ext cx="133159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0" spc="-5" dirty="0">
                <a:solidFill>
                  <a:srgbClr val="C88C32"/>
                </a:solidFill>
                <a:latin typeface="Arial"/>
                <a:cs typeface="Arial"/>
              </a:rPr>
              <a:t>S</a:t>
            </a:r>
            <a:r>
              <a:rPr sz="1750" i="0" spc="-10" dirty="0">
                <a:solidFill>
                  <a:srgbClr val="C88C32"/>
                </a:solidFill>
                <a:latin typeface="Arial"/>
                <a:cs typeface="Arial"/>
              </a:rPr>
              <a:t>O</a:t>
            </a:r>
            <a:r>
              <a:rPr sz="1750" i="0" spc="-5" dirty="0">
                <a:solidFill>
                  <a:srgbClr val="C88C32"/>
                </a:solidFill>
                <a:latin typeface="Arial"/>
                <a:cs typeface="Arial"/>
              </a:rPr>
              <a:t>C</a:t>
            </a:r>
            <a:r>
              <a:rPr sz="1750" i="0" spc="-10" dirty="0">
                <a:solidFill>
                  <a:srgbClr val="C88C32"/>
                </a:solidFill>
                <a:latin typeface="Arial"/>
                <a:cs typeface="Arial"/>
              </a:rPr>
              <a:t>I</a:t>
            </a:r>
            <a:r>
              <a:rPr sz="1750" i="0" spc="-5" dirty="0">
                <a:solidFill>
                  <a:srgbClr val="C88C32"/>
                </a:solidFill>
                <a:latin typeface="Arial"/>
                <a:cs typeface="Arial"/>
              </a:rPr>
              <a:t>AL</a:t>
            </a:r>
            <a:r>
              <a:rPr sz="1750" i="0" spc="-10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1750" i="0" spc="-5" dirty="0">
                <a:solidFill>
                  <a:srgbClr val="C88C32"/>
                </a:solidFill>
                <a:latin typeface="Arial"/>
                <a:cs typeface="Arial"/>
              </a:rPr>
              <a:t>A2Z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09" y="1299914"/>
            <a:ext cx="4333875" cy="22364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27025" marR="156845" indent="-314325">
              <a:lnSpc>
                <a:spcPts val="2100"/>
              </a:lnSpc>
              <a:spcBef>
                <a:spcPts val="265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▪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The primary objective of SocialEase is </a:t>
            </a:r>
            <a:r>
              <a:rPr sz="1850" spc="-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to create a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user-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friendly platform that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facilitates communication, community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building,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and content sharing.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27025" marR="5080" indent="-314325">
              <a:lnSpc>
                <a:spcPts val="2100"/>
              </a:lnSpc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▪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By using this platform, the users can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easily manage their regular day-to-day life </a:t>
            </a:r>
            <a:r>
              <a:rPr sz="1850" spc="-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spending their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time in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a joyful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Times New Roman"/>
                <a:cs typeface="Times New Roman"/>
              </a:rPr>
              <a:t>manner.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38190" y="3848003"/>
            <a:ext cx="10223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190" dirty="0">
                <a:solidFill>
                  <a:srgbClr val="FFFFFF"/>
                </a:solidFill>
                <a:latin typeface="Trebuchet MS"/>
                <a:cs typeface="Trebuchet MS"/>
              </a:rPr>
              <a:t>▪</a:t>
            </a:r>
            <a:endParaRPr sz="11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274" y="285750"/>
            <a:ext cx="4876725" cy="490138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3332" y="3849992"/>
            <a:ext cx="1310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88C32"/>
                </a:solidFill>
                <a:latin typeface="Arial"/>
                <a:cs typeface="Arial"/>
              </a:rPr>
              <a:t>LMS</a:t>
            </a:r>
            <a:r>
              <a:rPr sz="1400" b="1" spc="-50" dirty="0">
                <a:solidFill>
                  <a:srgbClr val="C88C32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88C32"/>
                </a:solidFill>
                <a:latin typeface="Arial"/>
                <a:cs typeface="Arial"/>
              </a:rPr>
              <a:t>Username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6069" y="3849992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C88C32"/>
                </a:solidFill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1269" y="384999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88C32"/>
                </a:solidFill>
                <a:latin typeface="Arial"/>
                <a:cs typeface="Arial"/>
              </a:rPr>
              <a:t>Batch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085" y="4246192"/>
            <a:ext cx="100456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88C32"/>
                </a:solidFill>
                <a:latin typeface="Arial"/>
                <a:cs typeface="Arial"/>
              </a:rPr>
              <a:t>2</a:t>
            </a:r>
            <a:r>
              <a:rPr sz="1400" b="1" spc="-80" dirty="0">
                <a:solidFill>
                  <a:srgbClr val="C88C32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C88C32"/>
                </a:solidFill>
                <a:latin typeface="Arial"/>
                <a:cs typeface="Arial"/>
              </a:rPr>
              <a:t>13a553</a:t>
            </a:r>
            <a:r>
              <a:rPr lang="en-GB" sz="1400" b="1" dirty="0">
                <a:solidFill>
                  <a:srgbClr val="C88C32"/>
                </a:solidFill>
                <a:latin typeface="Arial"/>
                <a:cs typeface="Arial"/>
              </a:rPr>
              <a:t>13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06913" y="4246192"/>
            <a:ext cx="1448435" cy="233397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74370" marR="5080" indent="-662305">
              <a:lnSpc>
                <a:spcPts val="1600"/>
              </a:lnSpc>
              <a:spcBef>
                <a:spcPts val="220"/>
              </a:spcBef>
            </a:pPr>
            <a:r>
              <a:rPr lang="en-GB" sz="1400" b="1" spc="-5" dirty="0" err="1">
                <a:solidFill>
                  <a:srgbClr val="C88C32"/>
                </a:solidFill>
                <a:latin typeface="Arial"/>
                <a:cs typeface="Arial"/>
              </a:rPr>
              <a:t>Hariharan.C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25177" y="4246192"/>
            <a:ext cx="351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88C32"/>
                </a:solidFill>
                <a:latin typeface="Arial"/>
                <a:cs typeface="Arial"/>
              </a:rPr>
              <a:t>A55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2250" y="3778250"/>
            <a:ext cx="4292600" cy="1002030"/>
          </a:xfrm>
          <a:custGeom>
            <a:avLst/>
            <a:gdLst/>
            <a:ahLst/>
            <a:cxnLst/>
            <a:rect l="l" t="t" r="r" b="b"/>
            <a:pathLst>
              <a:path w="4292600" h="1002029">
                <a:moveTo>
                  <a:pt x="1745749" y="0"/>
                </a:moveTo>
                <a:lnTo>
                  <a:pt x="1745749" y="1001858"/>
                </a:lnTo>
              </a:path>
              <a:path w="4292600" h="1002029">
                <a:moveTo>
                  <a:pt x="3471550" y="0"/>
                </a:moveTo>
                <a:lnTo>
                  <a:pt x="3471550" y="1001858"/>
                </a:lnTo>
              </a:path>
              <a:path w="4292600" h="1002029">
                <a:moveTo>
                  <a:pt x="0" y="402549"/>
                </a:moveTo>
                <a:lnTo>
                  <a:pt x="4292225" y="402549"/>
                </a:lnTo>
              </a:path>
              <a:path w="4292600" h="1002029">
                <a:moveTo>
                  <a:pt x="6350" y="0"/>
                </a:moveTo>
                <a:lnTo>
                  <a:pt x="6350" y="1001858"/>
                </a:lnTo>
              </a:path>
              <a:path w="4292600" h="1002029">
                <a:moveTo>
                  <a:pt x="4285875" y="0"/>
                </a:moveTo>
                <a:lnTo>
                  <a:pt x="4285875" y="1001858"/>
                </a:lnTo>
              </a:path>
              <a:path w="4292600" h="1002029">
                <a:moveTo>
                  <a:pt x="0" y="6350"/>
                </a:moveTo>
                <a:lnTo>
                  <a:pt x="4292225" y="6350"/>
                </a:lnTo>
              </a:path>
              <a:path w="4292600" h="1002029">
                <a:moveTo>
                  <a:pt x="0" y="995508"/>
                </a:moveTo>
                <a:lnTo>
                  <a:pt x="4292225" y="995508"/>
                </a:lnTo>
              </a:path>
            </a:pathLst>
          </a:custGeom>
          <a:ln w="9525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520" y="3635311"/>
            <a:ext cx="175260" cy="1324610"/>
            <a:chOff x="270520" y="3635311"/>
            <a:chExt cx="175260" cy="1324610"/>
          </a:xfrm>
        </p:grpSpPr>
        <p:sp>
          <p:nvSpPr>
            <p:cNvPr id="3" name="object 3"/>
            <p:cNvSpPr/>
            <p:nvPr/>
          </p:nvSpPr>
          <p:spPr>
            <a:xfrm>
              <a:off x="270520" y="3635311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4">
                  <a:moveTo>
                    <a:pt x="175200" y="0"/>
                  </a:moveTo>
                  <a:lnTo>
                    <a:pt x="0" y="0"/>
                  </a:lnTo>
                  <a:lnTo>
                    <a:pt x="0" y="373799"/>
                  </a:lnTo>
                  <a:lnTo>
                    <a:pt x="175200" y="373799"/>
                  </a:lnTo>
                  <a:lnTo>
                    <a:pt x="175200" y="0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8150" y="3846809"/>
              <a:ext cx="0" cy="1113155"/>
            </a:xfrm>
            <a:custGeom>
              <a:avLst/>
              <a:gdLst/>
              <a:ahLst/>
              <a:cxnLst/>
              <a:rect l="l" t="t" r="r" b="b"/>
              <a:pathLst>
                <a:path h="1113154">
                  <a:moveTo>
                    <a:pt x="0" y="0"/>
                  </a:moveTo>
                  <a:lnTo>
                    <a:pt x="0" y="1112699"/>
                  </a:lnTo>
                </a:path>
              </a:pathLst>
            </a:custGeom>
            <a:ln w="12700">
              <a:solidFill>
                <a:srgbClr val="C88C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0520" y="225966"/>
            <a:ext cx="175260" cy="3018790"/>
            <a:chOff x="270520" y="225966"/>
            <a:chExt cx="175260" cy="3018790"/>
          </a:xfrm>
        </p:grpSpPr>
        <p:sp>
          <p:nvSpPr>
            <p:cNvPr id="6" name="object 6"/>
            <p:cNvSpPr/>
            <p:nvPr/>
          </p:nvSpPr>
          <p:spPr>
            <a:xfrm>
              <a:off x="358150" y="431890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0"/>
                  </a:moveTo>
                  <a:lnTo>
                    <a:pt x="0" y="2812500"/>
                  </a:lnTo>
                </a:path>
              </a:pathLst>
            </a:custGeom>
            <a:ln w="12700">
              <a:solidFill>
                <a:srgbClr val="2236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520" y="225966"/>
              <a:ext cx="175260" cy="374015"/>
            </a:xfrm>
            <a:custGeom>
              <a:avLst/>
              <a:gdLst/>
              <a:ahLst/>
              <a:cxnLst/>
              <a:rect l="l" t="t" r="r" b="b"/>
              <a:pathLst>
                <a:path w="175259" h="374015">
                  <a:moveTo>
                    <a:pt x="175200" y="0"/>
                  </a:moveTo>
                  <a:lnTo>
                    <a:pt x="0" y="0"/>
                  </a:lnTo>
                  <a:lnTo>
                    <a:pt x="0" y="373799"/>
                  </a:lnTo>
                  <a:lnTo>
                    <a:pt x="175200" y="373799"/>
                  </a:lnTo>
                  <a:lnTo>
                    <a:pt x="175200" y="0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8000" y="193948"/>
            <a:ext cx="8314055" cy="458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115076"/>
                </a:solidFill>
                <a:latin typeface="Times New Roman"/>
                <a:cs typeface="Times New Roman"/>
              </a:rPr>
              <a:t>Step-wise</a:t>
            </a:r>
            <a:r>
              <a:rPr sz="1400" spc="-20" dirty="0">
                <a:solidFill>
                  <a:srgbClr val="115076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15076"/>
                </a:solidFill>
                <a:latin typeface="Times New Roman"/>
                <a:cs typeface="Times New Roman"/>
              </a:rPr>
              <a:t>Description</a:t>
            </a:r>
            <a:endParaRPr sz="1400">
              <a:latin typeface="Times New Roman"/>
              <a:cs typeface="Times New Roman"/>
            </a:endParaRPr>
          </a:p>
          <a:p>
            <a:pPr marL="469900" marR="183515" indent="-317500">
              <a:lnSpc>
                <a:spcPts val="1600"/>
              </a:lnSpc>
              <a:spcBef>
                <a:spcPts val="12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Database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modelling: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Start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understanding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requirements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SocialA2Z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identify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entities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that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5" dirty="0">
                <a:latin typeface="Times New Roman"/>
                <a:cs typeface="Times New Roman"/>
              </a:rPr>
              <a:t>stored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database.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Determine</a:t>
            </a:r>
            <a:r>
              <a:rPr sz="1400" dirty="0">
                <a:latin typeface="Times New Roman"/>
                <a:cs typeface="Times New Roman"/>
              </a:rPr>
              <a:t> the </a:t>
            </a:r>
            <a:r>
              <a:rPr sz="1400" spc="-5" dirty="0">
                <a:latin typeface="Times New Roman"/>
                <a:cs typeface="Times New Roman"/>
              </a:rPr>
              <a:t>relationships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between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entities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Entity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Relationship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Diagram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(ERD)</a:t>
            </a:r>
            <a:r>
              <a:rPr sz="1400" dirty="0">
                <a:latin typeface="Times New Roman"/>
                <a:cs typeface="Times New Roman"/>
              </a:rPr>
              <a:t> to </a:t>
            </a:r>
            <a:r>
              <a:rPr sz="1400" spc="-5" dirty="0">
                <a:latin typeface="Times New Roman"/>
                <a:cs typeface="Times New Roman"/>
              </a:rPr>
              <a:t>represent them.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AutoNum type="arabicPeriod"/>
            </a:pPr>
            <a:endParaRPr sz="1500">
              <a:latin typeface="Times New Roman"/>
              <a:cs typeface="Times New Roman"/>
            </a:endParaRPr>
          </a:p>
          <a:p>
            <a:pPr marL="469900" marR="5080" indent="-317500">
              <a:lnSpc>
                <a:spcPts val="16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Design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schema: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Once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ERD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ready,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</a:t>
            </a:r>
            <a:r>
              <a:rPr sz="1400" dirty="0">
                <a:latin typeface="Times New Roman"/>
                <a:cs typeface="Times New Roman"/>
              </a:rPr>
              <a:t> a </a:t>
            </a:r>
            <a:r>
              <a:rPr sz="1400" spc="-5" dirty="0">
                <a:latin typeface="Times New Roman"/>
                <a:cs typeface="Times New Roman"/>
              </a:rPr>
              <a:t>schema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each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entity,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defining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fields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types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that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need</a:t>
            </a:r>
            <a:r>
              <a:rPr sz="1400" dirty="0">
                <a:latin typeface="Times New Roman"/>
                <a:cs typeface="Times New Roman"/>
              </a:rPr>
              <a:t> 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 </a:t>
            </a:r>
            <a:r>
              <a:rPr sz="1400" spc="-5" dirty="0">
                <a:latin typeface="Times New Roman"/>
                <a:cs typeface="Times New Roman"/>
              </a:rPr>
              <a:t>stored.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Ensure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that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schema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follows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normalization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principles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avoid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redundancy.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Start </a:t>
            </a:r>
            <a:r>
              <a:rPr sz="1400" dirty="0">
                <a:latin typeface="Times New Roman"/>
                <a:cs typeface="Times New Roman"/>
              </a:rPr>
              <a:t>MongoDB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server: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manage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databases.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550">
              <a:latin typeface="Times New Roman"/>
              <a:cs typeface="Times New Roman"/>
            </a:endParaRPr>
          </a:p>
          <a:p>
            <a:pPr marL="469900" marR="267970" indent="-317500">
              <a:lnSpc>
                <a:spcPts val="16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latin typeface="Times New Roman"/>
                <a:cs typeface="Times New Roman"/>
              </a:rPr>
              <a:t>Create </a:t>
            </a:r>
            <a:r>
              <a:rPr sz="1400" dirty="0">
                <a:latin typeface="Times New Roman"/>
                <a:cs typeface="Times New Roman"/>
              </a:rPr>
              <a:t>Mongoose </a:t>
            </a:r>
            <a:r>
              <a:rPr sz="1400" spc="-5" dirty="0">
                <a:latin typeface="Times New Roman"/>
                <a:cs typeface="Times New Roman"/>
              </a:rPr>
              <a:t>schema: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 the </a:t>
            </a:r>
            <a:r>
              <a:rPr sz="1400" spc="-5" dirty="0">
                <a:latin typeface="Times New Roman"/>
                <a:cs typeface="Times New Roman"/>
              </a:rPr>
              <a:t>backend,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</a:t>
            </a:r>
            <a:r>
              <a:rPr sz="1400" dirty="0">
                <a:latin typeface="Times New Roman"/>
                <a:cs typeface="Times New Roman"/>
              </a:rPr>
              <a:t> a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Mongoose </a:t>
            </a:r>
            <a:r>
              <a:rPr sz="1400" spc="-5" dirty="0">
                <a:latin typeface="Times New Roman"/>
                <a:cs typeface="Times New Roman"/>
              </a:rPr>
              <a:t>schema</a:t>
            </a:r>
            <a:r>
              <a:rPr sz="1400" dirty="0">
                <a:latin typeface="Times New Roman"/>
                <a:cs typeface="Times New Roman"/>
              </a:rPr>
              <a:t> for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each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entity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 the </a:t>
            </a:r>
            <a:r>
              <a:rPr sz="1400" spc="-5" dirty="0">
                <a:latin typeface="Times New Roman"/>
                <a:cs typeface="Times New Roman"/>
              </a:rPr>
              <a:t>schema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designed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step</a:t>
            </a:r>
            <a:r>
              <a:rPr sz="1400" dirty="0">
                <a:latin typeface="Times New Roman"/>
                <a:cs typeface="Times New Roman"/>
              </a:rPr>
              <a:t> 2.</a:t>
            </a:r>
            <a:endParaRPr sz="1400">
              <a:latin typeface="Times New Roman"/>
              <a:cs typeface="Times New Roman"/>
            </a:endParaRPr>
          </a:p>
          <a:p>
            <a:pPr marL="469900">
              <a:lnSpc>
                <a:spcPts val="1560"/>
              </a:lnSpc>
            </a:pPr>
            <a:r>
              <a:rPr sz="1400" spc="-5" dirty="0">
                <a:latin typeface="Times New Roman"/>
                <a:cs typeface="Times New Roman"/>
              </a:rPr>
              <a:t>This</a:t>
            </a:r>
            <a:r>
              <a:rPr sz="1400" dirty="0">
                <a:latin typeface="Times New Roman"/>
                <a:cs typeface="Times New Roman"/>
              </a:rPr>
              <a:t> will </a:t>
            </a:r>
            <a:r>
              <a:rPr sz="1400" spc="-5" dirty="0">
                <a:latin typeface="Times New Roman"/>
                <a:cs typeface="Times New Roman"/>
              </a:rPr>
              <a:t>allow</a:t>
            </a:r>
            <a:r>
              <a:rPr sz="1400" dirty="0">
                <a:latin typeface="Times New Roman"/>
                <a:cs typeface="Times New Roman"/>
              </a:rPr>
              <a:t> us to </a:t>
            </a:r>
            <a:r>
              <a:rPr sz="1400" spc="-5" dirty="0">
                <a:latin typeface="Times New Roman"/>
                <a:cs typeface="Times New Roman"/>
              </a:rPr>
              <a:t>interact</a:t>
            </a:r>
            <a:r>
              <a:rPr sz="1400" dirty="0">
                <a:latin typeface="Times New Roman"/>
                <a:cs typeface="Times New Roman"/>
              </a:rPr>
              <a:t> with the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MongoDB </a:t>
            </a:r>
            <a:r>
              <a:rPr sz="1400" spc="-5" dirty="0">
                <a:latin typeface="Times New Roman"/>
                <a:cs typeface="Times New Roman"/>
              </a:rPr>
              <a:t>database </a:t>
            </a:r>
            <a:r>
              <a:rPr sz="1400" dirty="0">
                <a:latin typeface="Times New Roman"/>
                <a:cs typeface="Times New Roman"/>
              </a:rPr>
              <a:t>using </a:t>
            </a:r>
            <a:r>
              <a:rPr sz="1400" spc="-5" dirty="0">
                <a:latin typeface="Times New Roman"/>
                <a:cs typeface="Times New Roman"/>
              </a:rPr>
              <a:t>Node.js.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469900" marR="255270" indent="-317500">
              <a:lnSpc>
                <a:spcPts val="1600"/>
              </a:lnSpc>
              <a:buAutoNum type="arabicPeriod" startAt="5"/>
              <a:tabLst>
                <a:tab pos="469265" algn="l"/>
                <a:tab pos="469900" algn="l"/>
              </a:tabLst>
            </a:pPr>
            <a:r>
              <a:rPr sz="1400" dirty="0">
                <a:latin typeface="Times New Roman"/>
                <a:cs typeface="Times New Roman"/>
              </a:rPr>
              <a:t>Run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test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queries: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ensure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database</a:t>
            </a:r>
            <a:r>
              <a:rPr sz="1400" dirty="0">
                <a:latin typeface="Times New Roman"/>
                <a:cs typeface="Times New Roman"/>
              </a:rPr>
              <a:t> is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up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correctly,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run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test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queries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create,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read,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update,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delete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records</a:t>
            </a:r>
            <a:endParaRPr sz="1400">
              <a:latin typeface="Times New Roman"/>
              <a:cs typeface="Times New Roman"/>
            </a:endParaRPr>
          </a:p>
          <a:p>
            <a:pPr marL="469900">
              <a:lnSpc>
                <a:spcPts val="1560"/>
              </a:lnSpc>
            </a:pP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database.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513" y="3449433"/>
            <a:ext cx="175260" cy="1551940"/>
            <a:chOff x="270513" y="3449433"/>
            <a:chExt cx="175260" cy="1551940"/>
          </a:xfrm>
        </p:grpSpPr>
        <p:sp>
          <p:nvSpPr>
            <p:cNvPr id="3" name="object 3"/>
            <p:cNvSpPr/>
            <p:nvPr/>
          </p:nvSpPr>
          <p:spPr>
            <a:xfrm>
              <a:off x="270513" y="3449433"/>
              <a:ext cx="175260" cy="438150"/>
            </a:xfrm>
            <a:custGeom>
              <a:avLst/>
              <a:gdLst/>
              <a:ahLst/>
              <a:cxnLst/>
              <a:rect l="l" t="t" r="r" b="b"/>
              <a:pathLst>
                <a:path w="175259" h="438150">
                  <a:moveTo>
                    <a:pt x="175241" y="0"/>
                  </a:moveTo>
                  <a:lnTo>
                    <a:pt x="0" y="0"/>
                  </a:lnTo>
                  <a:lnTo>
                    <a:pt x="0" y="438113"/>
                  </a:lnTo>
                  <a:lnTo>
                    <a:pt x="175241" y="438113"/>
                  </a:lnTo>
                  <a:lnTo>
                    <a:pt x="175241" y="0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8134" y="3697246"/>
              <a:ext cx="0" cy="1304290"/>
            </a:xfrm>
            <a:custGeom>
              <a:avLst/>
              <a:gdLst/>
              <a:ahLst/>
              <a:cxnLst/>
              <a:rect l="l" t="t" r="r" b="b"/>
              <a:pathLst>
                <a:path h="1304289">
                  <a:moveTo>
                    <a:pt x="0" y="0"/>
                  </a:moveTo>
                  <a:lnTo>
                    <a:pt x="0" y="1303917"/>
                  </a:lnTo>
                </a:path>
              </a:pathLst>
            </a:custGeom>
            <a:ln w="12700">
              <a:solidFill>
                <a:srgbClr val="C88C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0513" y="225967"/>
            <a:ext cx="175260" cy="2915285"/>
            <a:chOff x="270513" y="225967"/>
            <a:chExt cx="175260" cy="2915285"/>
          </a:xfrm>
        </p:grpSpPr>
        <p:sp>
          <p:nvSpPr>
            <p:cNvPr id="6" name="object 6"/>
            <p:cNvSpPr/>
            <p:nvPr/>
          </p:nvSpPr>
          <p:spPr>
            <a:xfrm>
              <a:off x="349385" y="467242"/>
              <a:ext cx="15240" cy="2673985"/>
            </a:xfrm>
            <a:custGeom>
              <a:avLst/>
              <a:gdLst/>
              <a:ahLst/>
              <a:cxnLst/>
              <a:rect l="l" t="t" r="r" b="b"/>
              <a:pathLst>
                <a:path w="15239" h="2673985">
                  <a:moveTo>
                    <a:pt x="0" y="2673936"/>
                  </a:moveTo>
                  <a:lnTo>
                    <a:pt x="2398" y="0"/>
                  </a:lnTo>
                  <a:lnTo>
                    <a:pt x="15098" y="11"/>
                  </a:lnTo>
                  <a:lnTo>
                    <a:pt x="12700" y="2673948"/>
                  </a:lnTo>
                  <a:lnTo>
                    <a:pt x="0" y="2673936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0513" y="225967"/>
              <a:ext cx="175260" cy="438150"/>
            </a:xfrm>
            <a:custGeom>
              <a:avLst/>
              <a:gdLst/>
              <a:ahLst/>
              <a:cxnLst/>
              <a:rect l="l" t="t" r="r" b="b"/>
              <a:pathLst>
                <a:path w="175259" h="438150">
                  <a:moveTo>
                    <a:pt x="175241" y="0"/>
                  </a:moveTo>
                  <a:lnTo>
                    <a:pt x="0" y="0"/>
                  </a:lnTo>
                  <a:lnTo>
                    <a:pt x="0" y="438113"/>
                  </a:lnTo>
                  <a:lnTo>
                    <a:pt x="175241" y="438113"/>
                  </a:lnTo>
                  <a:lnTo>
                    <a:pt x="175241" y="0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8000" y="290080"/>
            <a:ext cx="7988934" cy="44405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30200" marR="69215" indent="-317500">
              <a:lnSpc>
                <a:spcPct val="104200"/>
              </a:lnSpc>
              <a:spcBef>
                <a:spcPts val="40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sz="1200" spc="-5" dirty="0">
                <a:latin typeface="Times New Roman"/>
                <a:cs typeface="Times New Roman"/>
              </a:rPr>
              <a:t>Create </a:t>
            </a:r>
            <a:r>
              <a:rPr sz="1200" dirty="0">
                <a:latin typeface="Times New Roman"/>
                <a:cs typeface="Times New Roman"/>
              </a:rPr>
              <a:t>APIs: </a:t>
            </a:r>
            <a:r>
              <a:rPr sz="1200" spc="-5" dirty="0">
                <a:latin typeface="Times New Roman"/>
                <a:cs typeface="Times New Roman"/>
              </a:rPr>
              <a:t>Define </a:t>
            </a:r>
            <a:r>
              <a:rPr sz="1200" dirty="0">
                <a:latin typeface="Times New Roman"/>
                <a:cs typeface="Times New Roman"/>
              </a:rPr>
              <a:t>the APIs for </a:t>
            </a:r>
            <a:r>
              <a:rPr sz="1200" spc="-5" dirty="0">
                <a:latin typeface="Times New Roman"/>
                <a:cs typeface="Times New Roman"/>
              </a:rPr>
              <a:t>SocialEase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ensure data flow within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website. These </a:t>
            </a:r>
            <a:r>
              <a:rPr sz="1200" dirty="0">
                <a:latin typeface="Times New Roman"/>
                <a:cs typeface="Times New Roman"/>
              </a:rPr>
              <a:t>APIs will be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by the </a:t>
            </a:r>
            <a:r>
              <a:rPr sz="1200" spc="-5" dirty="0">
                <a:latin typeface="Times New Roman"/>
                <a:cs typeface="Times New Roman"/>
              </a:rPr>
              <a:t>frontend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SocialEase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communicate </a:t>
            </a:r>
            <a:r>
              <a:rPr sz="1200" dirty="0">
                <a:latin typeface="Times New Roman"/>
                <a:cs typeface="Times New Roman"/>
              </a:rPr>
              <a:t>with the</a:t>
            </a:r>
            <a:r>
              <a:rPr sz="1200" spc="-5" dirty="0">
                <a:latin typeface="Times New Roman"/>
                <a:cs typeface="Times New Roman"/>
              </a:rPr>
              <a:t> backend.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330200" marR="405765" indent="-317500">
              <a:lnSpc>
                <a:spcPct val="1042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Define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routes: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Define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routes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backend,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specifying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methods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(GET,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POST,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PUT,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DELETE)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dirty="0">
                <a:latin typeface="Times New Roman"/>
                <a:cs typeface="Times New Roman"/>
              </a:rPr>
              <a:t> will </a:t>
            </a:r>
            <a:r>
              <a:rPr sz="1200" spc="-5" dirty="0">
                <a:latin typeface="Times New Roman"/>
                <a:cs typeface="Times New Roman"/>
              </a:rPr>
              <a:t>handle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requests.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330200" marR="188595" indent="-317500">
              <a:lnSpc>
                <a:spcPct val="104200"/>
              </a:lnSpc>
              <a:spcBef>
                <a:spcPts val="5"/>
              </a:spcBef>
              <a:buAutoNum type="arabicPeriod"/>
              <a:tabLst>
                <a:tab pos="329565" algn="l"/>
                <a:tab pos="330200" algn="l"/>
              </a:tabLst>
            </a:pP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authentication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middleware: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authentication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middleware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protect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unauthorized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This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JWT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tokens</a:t>
            </a:r>
            <a:r>
              <a:rPr sz="1200" dirty="0">
                <a:latin typeface="Times New Roman"/>
                <a:cs typeface="Times New Roman"/>
              </a:rPr>
              <a:t> or </a:t>
            </a:r>
            <a:r>
              <a:rPr sz="1200" spc="-5" dirty="0">
                <a:latin typeface="Times New Roman"/>
                <a:cs typeface="Times New Roman"/>
              </a:rPr>
              <a:t>any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other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authentication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mechanism.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Times New Roman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330200" marR="31750" indent="-317500">
              <a:lnSpc>
                <a:spcPct val="1042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200" dirty="0">
                <a:latin typeface="Times New Roman"/>
                <a:cs typeface="Times New Roman"/>
              </a:rPr>
              <a:t>Add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Create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API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paths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handle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requests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responses.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These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interact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MongoDB </a:t>
            </a:r>
            <a:r>
              <a:rPr sz="1200" spc="-5" dirty="0">
                <a:latin typeface="Times New Roman"/>
                <a:cs typeface="Times New Roman"/>
              </a:rPr>
              <a:t>database </a:t>
            </a:r>
            <a:r>
              <a:rPr sz="1200" dirty="0">
                <a:latin typeface="Times New Roman"/>
                <a:cs typeface="Times New Roman"/>
              </a:rPr>
              <a:t>using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Mongoose</a:t>
            </a:r>
            <a:r>
              <a:rPr sz="1200" spc="-5" dirty="0">
                <a:latin typeface="Times New Roman"/>
                <a:cs typeface="Times New Roman"/>
              </a:rPr>
              <a:t> schema created</a:t>
            </a:r>
            <a:r>
              <a:rPr sz="1200" dirty="0">
                <a:latin typeface="Times New Roman"/>
                <a:cs typeface="Times New Roman"/>
              </a:rPr>
              <a:t> in </a:t>
            </a:r>
            <a:r>
              <a:rPr sz="1200" spc="-5" dirty="0">
                <a:latin typeface="Times New Roman"/>
                <a:cs typeface="Times New Roman"/>
              </a:rPr>
              <a:t>step</a:t>
            </a:r>
            <a:r>
              <a:rPr sz="1200" dirty="0">
                <a:latin typeface="Times New Roman"/>
                <a:cs typeface="Times New Roman"/>
              </a:rPr>
              <a:t> 4.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330200" marR="5080" indent="-317500">
              <a:lnSpc>
                <a:spcPct val="1042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200" spc="-5" dirty="0">
                <a:latin typeface="Times New Roman"/>
                <a:cs typeface="Times New Roman"/>
              </a:rPr>
              <a:t>Create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environment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variables: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Create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environment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variables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authentication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keys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sensitive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kept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secure.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This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ensure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keys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dirty="0">
                <a:latin typeface="Times New Roman"/>
                <a:cs typeface="Times New Roman"/>
              </a:rPr>
              <a:t> not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hard-coded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SocialEase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code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changed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easily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imes New Roman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330200" marR="185420" indent="-317500">
              <a:lnSpc>
                <a:spcPct val="104200"/>
              </a:lnSpc>
              <a:buAutoNum type="arabicPeriod"/>
              <a:tabLst>
                <a:tab pos="329565" algn="l"/>
                <a:tab pos="330200" algn="l"/>
              </a:tabLst>
            </a:pPr>
            <a:r>
              <a:rPr sz="1200" spc="-5" dirty="0">
                <a:latin typeface="Times New Roman"/>
                <a:cs typeface="Times New Roman"/>
              </a:rPr>
              <a:t>Handle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possible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cases: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Always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handle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possible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cases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request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ensure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SocialEase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robust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handle errors 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exceptions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gracefully.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9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0513" y="3449433"/>
            <a:ext cx="175260" cy="1551940"/>
            <a:chOff x="270513" y="3449433"/>
            <a:chExt cx="175260" cy="1551940"/>
          </a:xfrm>
        </p:grpSpPr>
        <p:sp>
          <p:nvSpPr>
            <p:cNvPr id="4" name="object 4"/>
            <p:cNvSpPr/>
            <p:nvPr/>
          </p:nvSpPr>
          <p:spPr>
            <a:xfrm>
              <a:off x="270513" y="3449433"/>
              <a:ext cx="175260" cy="438150"/>
            </a:xfrm>
            <a:custGeom>
              <a:avLst/>
              <a:gdLst/>
              <a:ahLst/>
              <a:cxnLst/>
              <a:rect l="l" t="t" r="r" b="b"/>
              <a:pathLst>
                <a:path w="175259" h="438150">
                  <a:moveTo>
                    <a:pt x="175241" y="0"/>
                  </a:moveTo>
                  <a:lnTo>
                    <a:pt x="0" y="0"/>
                  </a:lnTo>
                  <a:lnTo>
                    <a:pt x="0" y="438113"/>
                  </a:lnTo>
                  <a:lnTo>
                    <a:pt x="175241" y="438113"/>
                  </a:lnTo>
                  <a:lnTo>
                    <a:pt x="175241" y="0"/>
                  </a:lnTo>
                  <a:close/>
                </a:path>
              </a:pathLst>
            </a:custGeom>
            <a:solidFill>
              <a:srgbClr val="C88C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134" y="3697246"/>
              <a:ext cx="0" cy="1304290"/>
            </a:xfrm>
            <a:custGeom>
              <a:avLst/>
              <a:gdLst/>
              <a:ahLst/>
              <a:cxnLst/>
              <a:rect l="l" t="t" r="r" b="b"/>
              <a:pathLst>
                <a:path h="1304289">
                  <a:moveTo>
                    <a:pt x="0" y="0"/>
                  </a:moveTo>
                  <a:lnTo>
                    <a:pt x="0" y="1303917"/>
                  </a:lnTo>
                </a:path>
              </a:pathLst>
            </a:custGeom>
            <a:ln w="12700">
              <a:solidFill>
                <a:srgbClr val="C88C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513" y="225967"/>
            <a:ext cx="175260" cy="2915285"/>
            <a:chOff x="270513" y="225967"/>
            <a:chExt cx="175260" cy="2915285"/>
          </a:xfrm>
        </p:grpSpPr>
        <p:sp>
          <p:nvSpPr>
            <p:cNvPr id="7" name="object 7"/>
            <p:cNvSpPr/>
            <p:nvPr/>
          </p:nvSpPr>
          <p:spPr>
            <a:xfrm>
              <a:off x="349385" y="467242"/>
              <a:ext cx="15240" cy="2673985"/>
            </a:xfrm>
            <a:custGeom>
              <a:avLst/>
              <a:gdLst/>
              <a:ahLst/>
              <a:cxnLst/>
              <a:rect l="l" t="t" r="r" b="b"/>
              <a:pathLst>
                <a:path w="15239" h="2673985">
                  <a:moveTo>
                    <a:pt x="0" y="2673936"/>
                  </a:moveTo>
                  <a:lnTo>
                    <a:pt x="2398" y="0"/>
                  </a:lnTo>
                  <a:lnTo>
                    <a:pt x="15098" y="11"/>
                  </a:lnTo>
                  <a:lnTo>
                    <a:pt x="12700" y="2673948"/>
                  </a:lnTo>
                  <a:lnTo>
                    <a:pt x="0" y="2673936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0513" y="225967"/>
              <a:ext cx="175260" cy="438150"/>
            </a:xfrm>
            <a:custGeom>
              <a:avLst/>
              <a:gdLst/>
              <a:ahLst/>
              <a:cxnLst/>
              <a:rect l="l" t="t" r="r" b="b"/>
              <a:pathLst>
                <a:path w="175259" h="438150">
                  <a:moveTo>
                    <a:pt x="175241" y="0"/>
                  </a:moveTo>
                  <a:lnTo>
                    <a:pt x="0" y="0"/>
                  </a:lnTo>
                  <a:lnTo>
                    <a:pt x="0" y="438113"/>
                  </a:lnTo>
                  <a:lnTo>
                    <a:pt x="175241" y="438113"/>
                  </a:lnTo>
                  <a:lnTo>
                    <a:pt x="175241" y="0"/>
                  </a:lnTo>
                  <a:close/>
                </a:path>
              </a:pathLst>
            </a:custGeom>
            <a:solidFill>
              <a:srgbClr val="22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2802" y="0"/>
            <a:ext cx="3181197" cy="497273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4200" y="387350"/>
            <a:ext cx="210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i="0" spc="-5" dirty="0">
                <a:solidFill>
                  <a:srgbClr val="C88C32"/>
                </a:solidFill>
                <a:latin typeface="Times New Roman"/>
                <a:cs typeface="Times New Roman"/>
              </a:rPr>
              <a:t>Summary</a:t>
            </a:r>
            <a:r>
              <a:rPr sz="2400" b="0" i="0" spc="-35" dirty="0">
                <a:solidFill>
                  <a:srgbClr val="C88C32"/>
                </a:solidFill>
                <a:latin typeface="Times New Roman"/>
                <a:cs typeface="Times New Roman"/>
              </a:rPr>
              <a:t> </a:t>
            </a:r>
            <a:r>
              <a:rPr sz="2400" b="0" i="0" dirty="0">
                <a:solidFill>
                  <a:srgbClr val="C88C32"/>
                </a:solidFill>
                <a:latin typeface="Times New Roman"/>
                <a:cs typeface="Times New Roman"/>
              </a:rPr>
              <a:t>of</a:t>
            </a:r>
            <a:r>
              <a:rPr sz="2400" b="0" i="0" spc="-30" dirty="0">
                <a:solidFill>
                  <a:srgbClr val="C88C32"/>
                </a:solidFill>
                <a:latin typeface="Times New Roman"/>
                <a:cs typeface="Times New Roman"/>
              </a:rPr>
              <a:t> </a:t>
            </a:r>
            <a:r>
              <a:rPr sz="2400" b="0" i="0" spc="-5" dirty="0">
                <a:solidFill>
                  <a:srgbClr val="C88C32"/>
                </a:solidFill>
                <a:latin typeface="Times New Roman"/>
                <a:cs typeface="Times New Roman"/>
              </a:rPr>
              <a:t>task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963294" marR="5080" indent="-317500">
              <a:lnSpc>
                <a:spcPct val="103600"/>
              </a:lnSpc>
              <a:spcBef>
                <a:spcPts val="35"/>
              </a:spcBef>
              <a:buFont typeface="Times New Roman"/>
              <a:buChar char="•"/>
              <a:tabLst>
                <a:tab pos="963294" algn="l"/>
                <a:tab pos="963930" algn="l"/>
              </a:tabLst>
            </a:pPr>
            <a:r>
              <a:rPr spc="285" dirty="0">
                <a:latin typeface="Trebuchet MS"/>
                <a:cs typeface="Trebuchet MS"/>
              </a:rPr>
              <a:t>▪</a:t>
            </a:r>
            <a:r>
              <a:rPr spc="375" dirty="0">
                <a:latin typeface="Trebuchet MS"/>
                <a:cs typeface="Trebuchet MS"/>
              </a:rPr>
              <a:t> </a:t>
            </a:r>
            <a:r>
              <a:rPr spc="-65" dirty="0"/>
              <a:t>We</a:t>
            </a:r>
            <a:r>
              <a:rPr spc="5" dirty="0"/>
              <a:t> have </a:t>
            </a:r>
            <a:r>
              <a:rPr dirty="0"/>
              <a:t>completed</a:t>
            </a:r>
            <a:r>
              <a:rPr spc="5" dirty="0"/>
              <a:t> the</a:t>
            </a:r>
            <a:r>
              <a:rPr dirty="0"/>
              <a:t> </a:t>
            </a:r>
            <a:r>
              <a:rPr spc="5" dirty="0"/>
              <a:t>process of </a:t>
            </a:r>
            <a:r>
              <a:rPr dirty="0"/>
              <a:t>database </a:t>
            </a:r>
            <a:r>
              <a:rPr spc="5" dirty="0"/>
              <a:t>modeling and </a:t>
            </a:r>
            <a:r>
              <a:rPr dirty="0"/>
              <a:t>creating </a:t>
            </a:r>
            <a:r>
              <a:rPr spc="5" dirty="0"/>
              <a:t>models for our </a:t>
            </a:r>
            <a:r>
              <a:rPr spc="-450" dirty="0"/>
              <a:t> </a:t>
            </a:r>
            <a:r>
              <a:rPr dirty="0"/>
              <a:t>SocialEase.</a:t>
            </a:r>
          </a:p>
          <a:p>
            <a:pPr marL="633095">
              <a:lnSpc>
                <a:spcPct val="100000"/>
              </a:lnSpc>
              <a:spcBef>
                <a:spcPts val="10"/>
              </a:spcBef>
              <a:buFont typeface="Times New Roman"/>
              <a:buChar char="•"/>
            </a:pPr>
            <a:endParaRPr sz="2250"/>
          </a:p>
          <a:p>
            <a:pPr marL="963294" marR="151130" indent="-317500">
              <a:lnSpc>
                <a:spcPct val="103600"/>
              </a:lnSpc>
              <a:spcBef>
                <a:spcPts val="5"/>
              </a:spcBef>
              <a:buFont typeface="Times New Roman"/>
              <a:buChar char="•"/>
              <a:tabLst>
                <a:tab pos="963294" algn="l"/>
                <a:tab pos="963930" algn="l"/>
              </a:tabLst>
            </a:pPr>
            <a:r>
              <a:rPr spc="285" dirty="0">
                <a:latin typeface="Trebuchet MS"/>
                <a:cs typeface="Trebuchet MS"/>
              </a:rPr>
              <a:t>▪</a:t>
            </a:r>
            <a:r>
              <a:rPr spc="370" dirty="0">
                <a:latin typeface="Trebuchet MS"/>
                <a:cs typeface="Trebuchet MS"/>
              </a:rPr>
              <a:t> </a:t>
            </a:r>
            <a:r>
              <a:rPr dirty="0"/>
              <a:t>This</a:t>
            </a:r>
            <a:r>
              <a:rPr spc="5" dirty="0"/>
              <a:t> involves</a:t>
            </a:r>
            <a:r>
              <a:rPr dirty="0"/>
              <a:t> </a:t>
            </a:r>
            <a:r>
              <a:rPr spc="5" dirty="0"/>
              <a:t>designing</a:t>
            </a:r>
            <a:r>
              <a:rPr dirty="0"/>
              <a:t> </a:t>
            </a:r>
            <a:r>
              <a:rPr spc="5" dirty="0"/>
              <a:t>a</a:t>
            </a:r>
            <a:r>
              <a:rPr dirty="0"/>
              <a:t> </a:t>
            </a:r>
            <a:r>
              <a:rPr spc="5" dirty="0"/>
              <a:t>schema for</a:t>
            </a:r>
            <a:r>
              <a:rPr dirty="0"/>
              <a:t> </a:t>
            </a:r>
            <a:r>
              <a:rPr spc="5" dirty="0"/>
              <a:t>the</a:t>
            </a:r>
            <a:r>
              <a:rPr dirty="0"/>
              <a:t> data to </a:t>
            </a:r>
            <a:r>
              <a:rPr spc="5" dirty="0"/>
              <a:t>be stored,</a:t>
            </a:r>
            <a:r>
              <a:rPr dirty="0"/>
              <a:t> setting </a:t>
            </a:r>
            <a:r>
              <a:rPr spc="5" dirty="0"/>
              <a:t>up</a:t>
            </a:r>
            <a:r>
              <a:rPr dirty="0"/>
              <a:t> </a:t>
            </a:r>
            <a:r>
              <a:rPr spc="5" dirty="0"/>
              <a:t>a</a:t>
            </a:r>
            <a:r>
              <a:rPr dirty="0"/>
              <a:t> local </a:t>
            </a:r>
            <a:r>
              <a:rPr spc="5" dirty="0"/>
              <a:t> </a:t>
            </a:r>
            <a:r>
              <a:rPr spc="10" dirty="0"/>
              <a:t>MongoDB</a:t>
            </a:r>
            <a:r>
              <a:rPr spc="5" dirty="0"/>
              <a:t> </a:t>
            </a:r>
            <a:r>
              <a:rPr spc="-10" dirty="0"/>
              <a:t>server,</a:t>
            </a:r>
            <a:r>
              <a:rPr spc="5" dirty="0"/>
              <a:t> </a:t>
            </a:r>
            <a:r>
              <a:rPr dirty="0"/>
              <a:t>creating</a:t>
            </a:r>
            <a:r>
              <a:rPr spc="5" dirty="0"/>
              <a:t> Mongoose schema for </a:t>
            </a:r>
            <a:r>
              <a:rPr dirty="0"/>
              <a:t>each</a:t>
            </a:r>
            <a:r>
              <a:rPr spc="5" dirty="0"/>
              <a:t> </a:t>
            </a:r>
            <a:r>
              <a:rPr spc="-15" dirty="0"/>
              <a:t>entity,</a:t>
            </a:r>
            <a:r>
              <a:rPr spc="5" dirty="0"/>
              <a:t> </a:t>
            </a:r>
            <a:r>
              <a:rPr dirty="0"/>
              <a:t>testing</a:t>
            </a:r>
            <a:r>
              <a:rPr spc="5" dirty="0"/>
              <a:t> </a:t>
            </a:r>
            <a:r>
              <a:rPr dirty="0"/>
              <a:t>queries</a:t>
            </a:r>
            <a:r>
              <a:rPr spc="5" dirty="0"/>
              <a:t> </a:t>
            </a:r>
            <a:r>
              <a:rPr dirty="0"/>
              <a:t>to </a:t>
            </a:r>
            <a:r>
              <a:rPr spc="5" dirty="0"/>
              <a:t> ensure the </a:t>
            </a:r>
            <a:r>
              <a:rPr dirty="0"/>
              <a:t>database is set </a:t>
            </a:r>
            <a:r>
              <a:rPr spc="5" dirty="0"/>
              <a:t>up </a:t>
            </a:r>
            <a:r>
              <a:rPr spc="-10" dirty="0"/>
              <a:t>correctly, defining </a:t>
            </a:r>
            <a:r>
              <a:rPr spc="5" dirty="0"/>
              <a:t>APIs and routes for the backend, </a:t>
            </a:r>
            <a:r>
              <a:rPr spc="10" dirty="0"/>
              <a:t> </a:t>
            </a:r>
            <a:r>
              <a:rPr spc="5" dirty="0"/>
              <a:t>adding</a:t>
            </a:r>
            <a:r>
              <a:rPr spc="15" dirty="0"/>
              <a:t> </a:t>
            </a:r>
            <a:r>
              <a:rPr dirty="0"/>
              <a:t>authentication</a:t>
            </a:r>
            <a:r>
              <a:rPr spc="15" dirty="0"/>
              <a:t> </a:t>
            </a:r>
            <a:r>
              <a:rPr dirty="0"/>
              <a:t>middleware,</a:t>
            </a:r>
            <a:r>
              <a:rPr spc="20" dirty="0"/>
              <a:t> </a:t>
            </a:r>
            <a:r>
              <a:rPr dirty="0"/>
              <a:t>creating</a:t>
            </a:r>
            <a:r>
              <a:rPr spc="15" dirty="0"/>
              <a:t> </a:t>
            </a:r>
            <a:r>
              <a:rPr dirty="0"/>
              <a:t>controllers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spc="5" dirty="0"/>
              <a:t>handle</a:t>
            </a:r>
            <a:r>
              <a:rPr spc="-90" dirty="0"/>
              <a:t> </a:t>
            </a:r>
            <a:r>
              <a:rPr spc="5" dirty="0"/>
              <a:t>API</a:t>
            </a:r>
            <a:r>
              <a:rPr spc="20" dirty="0"/>
              <a:t> </a:t>
            </a:r>
            <a:r>
              <a:rPr dirty="0"/>
              <a:t>requests,</a:t>
            </a:r>
            <a:r>
              <a:rPr spc="15" dirty="0"/>
              <a:t> </a:t>
            </a:r>
            <a:r>
              <a:rPr spc="5" dirty="0"/>
              <a:t>and </a:t>
            </a:r>
            <a:r>
              <a:rPr spc="-445" dirty="0"/>
              <a:t> </a:t>
            </a:r>
            <a:r>
              <a:rPr dirty="0"/>
              <a:t>creating </a:t>
            </a:r>
            <a:r>
              <a:rPr spc="5" dirty="0"/>
              <a:t>environment</a:t>
            </a:r>
            <a:r>
              <a:rPr dirty="0"/>
              <a:t> variables </a:t>
            </a:r>
            <a:r>
              <a:rPr spc="5" dirty="0"/>
              <a:t>for</a:t>
            </a:r>
            <a:r>
              <a:rPr dirty="0"/>
              <a:t> authentication </a:t>
            </a:r>
            <a:r>
              <a:rPr spc="5" dirty="0"/>
              <a:t>keys.</a:t>
            </a:r>
          </a:p>
          <a:p>
            <a:pPr marL="633095">
              <a:lnSpc>
                <a:spcPct val="100000"/>
              </a:lnSpc>
              <a:spcBef>
                <a:spcPts val="10"/>
              </a:spcBef>
              <a:buFont typeface="Times New Roman"/>
              <a:buChar char="•"/>
            </a:pPr>
            <a:endParaRPr sz="2250"/>
          </a:p>
          <a:p>
            <a:pPr marL="963294" marR="259715" indent="-317500">
              <a:lnSpc>
                <a:spcPct val="103600"/>
              </a:lnSpc>
              <a:buFont typeface="Times New Roman"/>
              <a:buChar char="•"/>
              <a:tabLst>
                <a:tab pos="963294" algn="l"/>
                <a:tab pos="963930" algn="l"/>
              </a:tabLst>
            </a:pPr>
            <a:r>
              <a:rPr spc="285" dirty="0">
                <a:latin typeface="Trebuchet MS"/>
                <a:cs typeface="Trebuchet MS"/>
              </a:rPr>
              <a:t>▪</a:t>
            </a:r>
            <a:r>
              <a:rPr spc="375" dirty="0">
                <a:latin typeface="Trebuchet MS"/>
                <a:cs typeface="Trebuchet MS"/>
              </a:rPr>
              <a:t> </a:t>
            </a:r>
            <a:r>
              <a:rPr spc="-15" dirty="0"/>
              <a:t>Finally,</a:t>
            </a:r>
            <a:r>
              <a:rPr dirty="0"/>
              <a:t> it's </a:t>
            </a:r>
            <a:r>
              <a:rPr spc="5" dirty="0"/>
              <a:t>important</a:t>
            </a:r>
            <a:r>
              <a:rPr dirty="0"/>
              <a:t> to</a:t>
            </a:r>
            <a:r>
              <a:rPr spc="5" dirty="0"/>
              <a:t> handle</a:t>
            </a:r>
            <a:r>
              <a:rPr dirty="0"/>
              <a:t> all </a:t>
            </a:r>
            <a:r>
              <a:rPr spc="5" dirty="0"/>
              <a:t>possible </a:t>
            </a:r>
            <a:r>
              <a:rPr dirty="0"/>
              <a:t>cases with </a:t>
            </a:r>
            <a:r>
              <a:rPr spc="5" dirty="0"/>
              <a:t>the request</a:t>
            </a:r>
            <a:r>
              <a:rPr dirty="0"/>
              <a:t> to </a:t>
            </a:r>
            <a:r>
              <a:rPr spc="5" dirty="0"/>
              <a:t>ensure the </a:t>
            </a:r>
            <a:r>
              <a:rPr spc="-450" dirty="0"/>
              <a:t> </a:t>
            </a:r>
            <a:r>
              <a:rPr dirty="0"/>
              <a:t>SocialEase is </a:t>
            </a:r>
            <a:r>
              <a:rPr spc="5" dirty="0"/>
              <a:t>robust and</a:t>
            </a:r>
            <a:r>
              <a:rPr dirty="0"/>
              <a:t> can</a:t>
            </a:r>
            <a:r>
              <a:rPr spc="5" dirty="0"/>
              <a:t> handle</a:t>
            </a:r>
            <a:r>
              <a:rPr dirty="0"/>
              <a:t> </a:t>
            </a:r>
            <a:r>
              <a:rPr spc="5" dirty="0"/>
              <a:t>errors and</a:t>
            </a:r>
            <a:r>
              <a:rPr dirty="0"/>
              <a:t> exceptions</a:t>
            </a:r>
            <a:r>
              <a:rPr spc="5" dirty="0"/>
              <a:t> </a:t>
            </a:r>
            <a:r>
              <a:rPr spc="-10" dirty="0"/>
              <a:t>gracefully.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3103" y="2289829"/>
            <a:ext cx="100711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5" dirty="0">
                <a:solidFill>
                  <a:srgbClr val="223669"/>
                </a:solidFill>
                <a:latin typeface="Arial"/>
                <a:cs typeface="Arial"/>
              </a:rPr>
              <a:t>C</a:t>
            </a:r>
            <a:r>
              <a:rPr sz="1500" b="1" dirty="0">
                <a:solidFill>
                  <a:srgbClr val="223669"/>
                </a:solidFill>
                <a:latin typeface="Arial"/>
                <a:cs typeface="Arial"/>
              </a:rPr>
              <a:t>h</a:t>
            </a:r>
            <a:r>
              <a:rPr sz="1500" b="1" spc="5" dirty="0">
                <a:solidFill>
                  <a:srgbClr val="223669"/>
                </a:solidFill>
                <a:latin typeface="Arial"/>
                <a:cs typeface="Arial"/>
              </a:rPr>
              <a:t>eck-</a:t>
            </a:r>
            <a:r>
              <a:rPr sz="1500" b="1" dirty="0">
                <a:solidFill>
                  <a:srgbClr val="223669"/>
                </a:solidFill>
                <a:latin typeface="Arial"/>
                <a:cs typeface="Arial"/>
              </a:rPr>
              <a:t>List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133" y="1050066"/>
            <a:ext cx="1638935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15" dirty="0">
                <a:latin typeface="Arial MT"/>
                <a:cs typeface="Arial MT"/>
              </a:rPr>
              <a:t>Design</a:t>
            </a:r>
            <a:r>
              <a:rPr sz="750" dirty="0">
                <a:latin typeface="Arial MT"/>
                <a:cs typeface="Arial MT"/>
              </a:rPr>
              <a:t> </a:t>
            </a:r>
            <a:r>
              <a:rPr sz="750" spc="15" dirty="0">
                <a:latin typeface="Arial MT"/>
                <a:cs typeface="Arial MT"/>
              </a:rPr>
              <a:t>Schema</a:t>
            </a:r>
            <a:r>
              <a:rPr sz="750" dirty="0">
                <a:latin typeface="Arial MT"/>
                <a:cs typeface="Arial MT"/>
              </a:rPr>
              <a:t> </a:t>
            </a:r>
            <a:r>
              <a:rPr sz="750" spc="10" dirty="0">
                <a:latin typeface="Arial MT"/>
                <a:cs typeface="Arial MT"/>
              </a:rPr>
              <a:t>for</a:t>
            </a:r>
            <a:r>
              <a:rPr sz="750" dirty="0">
                <a:latin typeface="Arial MT"/>
                <a:cs typeface="Arial MT"/>
              </a:rPr>
              <a:t> </a:t>
            </a:r>
            <a:r>
              <a:rPr sz="750" spc="10" dirty="0">
                <a:latin typeface="Arial MT"/>
                <a:cs typeface="Arial MT"/>
              </a:rPr>
              <a:t>data</a:t>
            </a:r>
            <a:r>
              <a:rPr sz="750" dirty="0">
                <a:latin typeface="Arial MT"/>
                <a:cs typeface="Arial MT"/>
              </a:rPr>
              <a:t> </a:t>
            </a:r>
            <a:r>
              <a:rPr sz="750" spc="10" dirty="0">
                <a:latin typeface="Arial MT"/>
                <a:cs typeface="Arial MT"/>
              </a:rPr>
              <a:t>to</a:t>
            </a:r>
            <a:r>
              <a:rPr sz="750" spc="5" dirty="0">
                <a:latin typeface="Arial MT"/>
                <a:cs typeface="Arial MT"/>
              </a:rPr>
              <a:t> </a:t>
            </a:r>
            <a:r>
              <a:rPr sz="750" spc="15" dirty="0">
                <a:latin typeface="Arial MT"/>
                <a:cs typeface="Arial MT"/>
              </a:rPr>
              <a:t>be</a:t>
            </a:r>
            <a:r>
              <a:rPr sz="750" dirty="0">
                <a:latin typeface="Arial MT"/>
                <a:cs typeface="Arial MT"/>
              </a:rPr>
              <a:t> </a:t>
            </a:r>
            <a:r>
              <a:rPr sz="750" spc="10" dirty="0">
                <a:latin typeface="Arial MT"/>
                <a:cs typeface="Arial MT"/>
              </a:rPr>
              <a:t>stored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632" y="2255917"/>
            <a:ext cx="18827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Set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mongodb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server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on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localhost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7245" y="3485243"/>
            <a:ext cx="1329055" cy="235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ts val="819"/>
              </a:lnSpc>
              <a:spcBef>
                <a:spcPts val="110"/>
              </a:spcBef>
            </a:pPr>
            <a:r>
              <a:rPr sz="700" spc="5" dirty="0">
                <a:latin typeface="Arial MT"/>
                <a:cs typeface="Arial MT"/>
              </a:rPr>
              <a:t>Add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dummy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data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with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schema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in</a:t>
            </a:r>
            <a:endParaRPr sz="700">
              <a:latin typeface="Arial MT"/>
              <a:cs typeface="Arial MT"/>
            </a:endParaRPr>
          </a:p>
          <a:p>
            <a:pPr marR="5080" algn="r">
              <a:lnSpc>
                <a:spcPts val="819"/>
              </a:lnSpc>
            </a:pPr>
            <a:r>
              <a:rPr sz="700" spc="5" dirty="0">
                <a:latin typeface="Arial MT"/>
                <a:cs typeface="Arial MT"/>
              </a:rPr>
              <a:t>mongodb </a:t>
            </a:r>
            <a:r>
              <a:rPr sz="700" dirty="0">
                <a:latin typeface="Arial MT"/>
                <a:cs typeface="Arial MT"/>
              </a:rPr>
              <a:t>server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3370" y="4356881"/>
            <a:ext cx="1647189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10" dirty="0">
                <a:latin typeface="Arial MT"/>
                <a:cs typeface="Arial MT"/>
              </a:rPr>
              <a:t>Run</a:t>
            </a:r>
            <a:r>
              <a:rPr sz="700" spc="5" dirty="0">
                <a:latin typeface="Arial MT"/>
                <a:cs typeface="Arial MT"/>
              </a:rPr>
              <a:t> </a:t>
            </a:r>
            <a:r>
              <a:rPr sz="700" spc="10" dirty="0">
                <a:latin typeface="Arial MT"/>
                <a:cs typeface="Arial MT"/>
              </a:rPr>
              <a:t>some</a:t>
            </a:r>
            <a:r>
              <a:rPr sz="700" spc="5" dirty="0">
                <a:latin typeface="Arial MT"/>
                <a:cs typeface="Arial MT"/>
              </a:rPr>
              <a:t> test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queries to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test the server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8525" y="997492"/>
            <a:ext cx="2200910" cy="2355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800"/>
              </a:lnSpc>
              <a:spcBef>
                <a:spcPts val="170"/>
              </a:spcBef>
            </a:pPr>
            <a:r>
              <a:rPr sz="700" dirty="0">
                <a:latin typeface="Arial MT"/>
                <a:cs typeface="Arial MT"/>
              </a:rPr>
              <a:t>Point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all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routes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with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a</a:t>
            </a:r>
            <a:r>
              <a:rPr sz="700" spc="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appropriate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controllers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to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control </a:t>
            </a:r>
            <a:r>
              <a:rPr sz="700" spc="-18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request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and</a:t>
            </a:r>
            <a:r>
              <a:rPr sz="70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response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0150" y="2225017"/>
            <a:ext cx="1474470" cy="2355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800"/>
              </a:lnSpc>
              <a:spcBef>
                <a:spcPts val="170"/>
              </a:spcBef>
            </a:pPr>
            <a:r>
              <a:rPr sz="700" spc="5" dirty="0">
                <a:latin typeface="Arial MT"/>
                <a:cs typeface="Arial MT"/>
              </a:rPr>
              <a:t>Add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authentication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middleware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to all </a:t>
            </a:r>
            <a:r>
              <a:rPr sz="700" spc="-18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protected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routes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5288" y="3485243"/>
            <a:ext cx="1564640" cy="2355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800"/>
              </a:lnSpc>
              <a:spcBef>
                <a:spcPts val="170"/>
              </a:spcBef>
            </a:pPr>
            <a:r>
              <a:rPr sz="700" dirty="0">
                <a:latin typeface="Arial MT"/>
                <a:cs typeface="Arial MT"/>
              </a:rPr>
              <a:t>Filter </a:t>
            </a:r>
            <a:r>
              <a:rPr sz="700" spc="5" dirty="0">
                <a:latin typeface="Arial MT"/>
                <a:cs typeface="Arial MT"/>
              </a:rPr>
              <a:t>and </a:t>
            </a:r>
            <a:r>
              <a:rPr sz="700" dirty="0">
                <a:latin typeface="Arial MT"/>
                <a:cs typeface="Arial MT"/>
              </a:rPr>
              <a:t>santize all the </a:t>
            </a:r>
            <a:r>
              <a:rPr sz="700" spc="5" dirty="0">
                <a:latin typeface="Arial MT"/>
                <a:cs typeface="Arial MT"/>
              </a:rPr>
              <a:t>incoming </a:t>
            </a:r>
            <a:r>
              <a:rPr sz="700" dirty="0">
                <a:latin typeface="Arial MT"/>
                <a:cs typeface="Arial MT"/>
              </a:rPr>
              <a:t>data </a:t>
            </a:r>
            <a:r>
              <a:rPr sz="700" spc="-18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in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http requests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7940" y="4294943"/>
            <a:ext cx="1619885" cy="2355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800"/>
              </a:lnSpc>
              <a:spcBef>
                <a:spcPts val="170"/>
              </a:spcBef>
            </a:pPr>
            <a:r>
              <a:rPr sz="700" spc="5" dirty="0">
                <a:latin typeface="Arial MT"/>
                <a:cs typeface="Arial MT"/>
              </a:rPr>
              <a:t>Set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up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secure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environment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variables</a:t>
            </a:r>
            <a:r>
              <a:rPr sz="700" spc="-1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for </a:t>
            </a:r>
            <a:r>
              <a:rPr sz="700" spc="-18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secret</a:t>
            </a:r>
            <a:r>
              <a:rPr sz="700" spc="-5" dirty="0">
                <a:latin typeface="Arial MT"/>
                <a:cs typeface="Arial MT"/>
              </a:rPr>
              <a:t> </a:t>
            </a:r>
            <a:r>
              <a:rPr sz="700" spc="5" dirty="0">
                <a:latin typeface="Arial MT"/>
                <a:cs typeface="Arial MT"/>
              </a:rPr>
              <a:t>keys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2024" y="197302"/>
            <a:ext cx="1821814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i="0" dirty="0">
                <a:solidFill>
                  <a:srgbClr val="C88C32"/>
                </a:solidFill>
                <a:latin typeface="Arial"/>
                <a:cs typeface="Arial"/>
              </a:rPr>
              <a:t>Assessme</a:t>
            </a:r>
            <a:r>
              <a:rPr sz="2400" i="0" spc="-5" dirty="0">
                <a:solidFill>
                  <a:srgbClr val="C88C32"/>
                </a:solidFill>
                <a:latin typeface="Arial"/>
                <a:cs typeface="Arial"/>
              </a:rPr>
              <a:t>n</a:t>
            </a:r>
            <a:r>
              <a:rPr sz="2400" i="0" dirty="0">
                <a:solidFill>
                  <a:srgbClr val="C88C32"/>
                </a:solidFill>
                <a:latin typeface="Arial"/>
                <a:cs typeface="Arial"/>
              </a:rPr>
              <a:t>t  Parameter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40494" y="1407885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1" y="0"/>
                </a:moveTo>
                <a:lnTo>
                  <a:pt x="0" y="0"/>
                </a:lnTo>
                <a:lnTo>
                  <a:pt x="0" y="76670"/>
                </a:lnTo>
                <a:lnTo>
                  <a:pt x="4811571" y="76670"/>
                </a:lnTo>
                <a:lnTo>
                  <a:pt x="4811571" y="0"/>
                </a:lnTo>
                <a:close/>
              </a:path>
            </a:pathLst>
          </a:custGeom>
          <a:solidFill>
            <a:srgbClr val="F0C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2835" y="1785256"/>
            <a:ext cx="1181100" cy="11810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33322" y="613458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3" y="0"/>
                </a:moveTo>
                <a:lnTo>
                  <a:pt x="0" y="0"/>
                </a:lnTo>
                <a:lnTo>
                  <a:pt x="0" y="794427"/>
                </a:lnTo>
                <a:lnTo>
                  <a:pt x="4818743" y="794427"/>
                </a:lnTo>
                <a:lnTo>
                  <a:pt x="4818743" y="0"/>
                </a:lnTo>
                <a:close/>
              </a:path>
            </a:pathLst>
          </a:custGeom>
          <a:solidFill>
            <a:srgbClr val="22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3322" y="871640"/>
            <a:ext cx="481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Submission</a:t>
            </a:r>
            <a:r>
              <a:rPr sz="18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2535" y="2031404"/>
            <a:ext cx="2792095" cy="43197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635" algn="ctr">
              <a:lnSpc>
                <a:spcPct val="101200"/>
              </a:lnSpc>
              <a:spcBef>
                <a:spcPts val="80"/>
              </a:spcBef>
            </a:pPr>
            <a:r>
              <a:rPr lang="en-IN" dirty="0"/>
              <a:t>https://github.com/Hari0718/Naan-Mudhalvan-Task-4.git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622</Words>
  <Application>Microsoft Office PowerPoint</Application>
  <PresentationFormat>On-screen Show (16:9)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MT</vt:lpstr>
      <vt:lpstr>Calibri</vt:lpstr>
      <vt:lpstr>Times New Roman</vt:lpstr>
      <vt:lpstr>Trebuchet MS</vt:lpstr>
      <vt:lpstr>Office Theme</vt:lpstr>
      <vt:lpstr>PowerPoint Presentation</vt:lpstr>
      <vt:lpstr>SOCIAL A2Z</vt:lpstr>
      <vt:lpstr>PowerPoint Presentation</vt:lpstr>
      <vt:lpstr>PowerPoint Presentation</vt:lpstr>
      <vt:lpstr>Summary of task</vt:lpstr>
      <vt:lpstr>Assessment  Parameter</vt:lpstr>
      <vt:lpstr>https://github.com/Hari0718/Naan-Mudhalvan-Task-4.git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SocialA2Z_T4</dc:title>
  <cp:lastModifiedBy>Raiden Bernish</cp:lastModifiedBy>
  <cp:revision>1</cp:revision>
  <dcterms:created xsi:type="dcterms:W3CDTF">2023-05-02T08:21:58Z</dcterms:created>
  <dcterms:modified xsi:type="dcterms:W3CDTF">2023-05-02T08:27:07Z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Creator">
    <vt:lpwstr>Keynote</vt:lpwstr>
  </property>
  <property fmtid="{D5CDD505-2E9C-101B-9397-08002B2CF9AE}" pid="4" name="LastSaved">
    <vt:filetime>2023-05-02T00:00:00Z</vt:filetime>
  </property>
</Properties>
</file>